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8136904" cy="1199704"/>
          </a:xfrm>
        </p:spPr>
        <p:txBody>
          <a:bodyPr>
            <a:noAutofit/>
          </a:bodyPr>
          <a:lstStyle/>
          <a:p>
            <a:pPr algn="just"/>
            <a:endPara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79208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«Е»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2025-2026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 қараша -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желтоқсан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айлары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708920"/>
            <a:ext cx="8424936" cy="3780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Зерттеу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қсаты: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 пәнге деген қызығушылығын арттыру;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Оқушылырдың оқу дағдыларын дамыту;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 барысында қолданылатын әдістердің тиімділігін анықтау.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Зерттеу тобы: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 Т. Кошметова, К. К. Кутеева, Д. А. Балтабаева, Г. Ж. Умиргалиевна,    </a:t>
            </a:r>
            <a:endParaRPr lang="kk-KZ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А.А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Молдашева, Л. С. Умбетова.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213033"/>
            <a:ext cx="770485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Тақырыбы: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Түрлі оқылым стратегиялары арқылы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мәтінді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түсіну дағдыларын қалыптастыру.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69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47" y="0"/>
            <a:ext cx="8534400" cy="758952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Сабақтардан көрініс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07504" y="803576"/>
            <a:ext cx="2808312" cy="21062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/>
          <a:srcRect l="-1" t="10885" r="-2041"/>
          <a:stretch/>
        </p:blipFill>
        <p:spPr>
          <a:xfrm>
            <a:off x="5388316" y="4249844"/>
            <a:ext cx="3600400" cy="23582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800" y="2526016"/>
            <a:ext cx="3047323" cy="22854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6"/>
          <a:srcRect t="19858" r="-4256" b="2837"/>
          <a:stretch/>
        </p:blipFill>
        <p:spPr>
          <a:xfrm>
            <a:off x="223396" y="4413206"/>
            <a:ext cx="3528392" cy="2109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7"/>
          <a:srcRect l="3494" t="9033" r="1753" b="6265"/>
          <a:stretch/>
        </p:blipFill>
        <p:spPr>
          <a:xfrm>
            <a:off x="5652120" y="785894"/>
            <a:ext cx="3336596" cy="21516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68340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104</TotalTime>
  <Words>44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Calibri</vt:lpstr>
      <vt:lpstr>Georgia</vt:lpstr>
      <vt:lpstr>Times New Roman</vt:lpstr>
      <vt:lpstr>Wingdings</vt:lpstr>
      <vt:lpstr>Wingdings 2</vt:lpstr>
      <vt:lpstr>Официальная</vt:lpstr>
      <vt:lpstr>3 «Е» сынып Lesson Study зерттеу сабақтары  2025-2026 оқу жылы қараша - желтоқсан айлары</vt:lpstr>
      <vt:lpstr>Сабақтардан көрініс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«Е» сынып Lesson Study зерттеу сабақтары  2025-2026 оқу жылы қараша - желтоқсан айлары</dc:title>
  <dc:creator>user</dc:creator>
  <cp:lastModifiedBy>user</cp:lastModifiedBy>
  <cp:revision>8</cp:revision>
  <dcterms:created xsi:type="dcterms:W3CDTF">2026-01-09T08:33:11Z</dcterms:created>
  <dcterms:modified xsi:type="dcterms:W3CDTF">2026-02-02T04:26:15Z</dcterms:modified>
</cp:coreProperties>
</file>