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AA3A0-E077-4F22-AC3C-E2787C8AEE36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80840-BDF6-4D62-AA2E-CF4ABF858FF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AA3A0-E077-4F22-AC3C-E2787C8AEE36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80840-BDF6-4D62-AA2E-CF4ABF858FF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AA3A0-E077-4F22-AC3C-E2787C8AEE36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80840-BDF6-4D62-AA2E-CF4ABF858FF6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AA3A0-E077-4F22-AC3C-E2787C8AEE36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80840-BDF6-4D62-AA2E-CF4ABF858FF6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AA3A0-E077-4F22-AC3C-E2787C8AEE36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80840-BDF6-4D62-AA2E-CF4ABF858FF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AA3A0-E077-4F22-AC3C-E2787C8AEE36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80840-BDF6-4D62-AA2E-CF4ABF858FF6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AA3A0-E077-4F22-AC3C-E2787C8AEE36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80840-BDF6-4D62-AA2E-CF4ABF858FF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AA3A0-E077-4F22-AC3C-E2787C8AEE36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80840-BDF6-4D62-AA2E-CF4ABF858FF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AA3A0-E077-4F22-AC3C-E2787C8AEE36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80840-BDF6-4D62-AA2E-CF4ABF858FF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AA3A0-E077-4F22-AC3C-E2787C8AEE36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80840-BDF6-4D62-AA2E-CF4ABF858FF6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AA3A0-E077-4F22-AC3C-E2787C8AEE36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80840-BDF6-4D62-AA2E-CF4ABF858FF6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7A0AA3A0-E077-4F22-AC3C-E2787C8AEE36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8BE80840-BDF6-4D62-AA2E-CF4ABF858FF6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5 “</a:t>
            </a:r>
            <a:r>
              <a:rPr lang="kk-KZ" dirty="0" smtClean="0"/>
              <a:t>Г</a:t>
            </a:r>
            <a:r>
              <a:rPr lang="en-US" dirty="0" smtClean="0"/>
              <a:t>”</a:t>
            </a:r>
            <a:r>
              <a:rPr lang="kk-KZ" dirty="0" smtClean="0"/>
              <a:t> сынып </a:t>
            </a:r>
            <a:r>
              <a:rPr lang="en-US" dirty="0" smtClean="0"/>
              <a:t>Lesson Study</a:t>
            </a:r>
            <a:r>
              <a:rPr lang="kk-KZ" dirty="0" smtClean="0"/>
              <a:t> зерттеу сабақтары 2025-2026 оқу жылы қараша-желтоқсан айлары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556000"/>
            <a:ext cx="6800800" cy="2393279"/>
          </a:xfrm>
        </p:spPr>
        <p:txBody>
          <a:bodyPr>
            <a:noAutofit/>
          </a:bodyPr>
          <a:lstStyle/>
          <a:p>
            <a:pPr algn="just"/>
            <a:r>
              <a:rPr lang="kk-KZ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 мақсаты: оқушылардың </a:t>
            </a:r>
            <a:r>
              <a:rPr lang="kk-KZ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орта буынға бейімделуіне ықпал ететін ынталандырушы оқу ортасын қалыптастыру арқылы олардың сабаққа деген қызығушылығын арттыру, оқу үдерісіне белсенді қатысуын қамтамасыз ету және оқу жауапкершілігін дамыту жолдарын анықтау.</a:t>
            </a:r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374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858424"/>
          </a:xfrm>
        </p:spPr>
        <p:txBody>
          <a:bodyPr/>
          <a:lstStyle/>
          <a:p>
            <a:r>
              <a:rPr lang="kk-KZ" dirty="0" smtClean="0"/>
              <a:t>Сабақтардан көрініс</a:t>
            </a:r>
            <a:endParaRPr lang="ru-RU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061" y="2767672"/>
            <a:ext cx="2783269" cy="371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7" y="1057215"/>
            <a:ext cx="3312367" cy="248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3140968"/>
            <a:ext cx="2430270" cy="3240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2997415"/>
            <a:ext cx="2588418" cy="3451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896" y="1043926"/>
            <a:ext cx="3312367" cy="248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98674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12</TotalTime>
  <Words>49</Words>
  <Application>Microsoft Office PowerPoint</Application>
  <PresentationFormat>Экран (4:3)</PresentationFormat>
  <Paragraphs>3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Candara</vt:lpstr>
      <vt:lpstr>Symbol</vt:lpstr>
      <vt:lpstr>Times New Roman</vt:lpstr>
      <vt:lpstr>Волна</vt:lpstr>
      <vt:lpstr>5 “Г” сынып Lesson Study зерттеу сабақтары 2025-2026 оқу жылы қараша-желтоқсан айлары </vt:lpstr>
      <vt:lpstr>Сабақтардан көрініс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 “Г” сынып Lesson Study зерттеу сабақтары 2025-2026 оқу жылы қараша-желтоқсан айлары</dc:title>
  <dc:creator>1</dc:creator>
  <cp:lastModifiedBy>user</cp:lastModifiedBy>
  <cp:revision>4</cp:revision>
  <dcterms:created xsi:type="dcterms:W3CDTF">2026-01-21T05:22:52Z</dcterms:created>
  <dcterms:modified xsi:type="dcterms:W3CDTF">2026-02-02T04:30:49Z</dcterms:modified>
</cp:coreProperties>
</file>