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3A2A7F-5414-406C-A9E1-D866695AF81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5BB33E1-A45D-4A6C-BDDF-E9EB5A986D40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Зерттеу тақырыбы:</a:t>
          </a:r>
          <a:r>
            <a:rPr lang="kk-KZ" dirty="0" smtClean="0">
              <a:latin typeface="Times New Roman" pitchFamily="18" charset="0"/>
              <a:cs typeface="Times New Roman" pitchFamily="18" charset="0"/>
            </a:rPr>
            <a:t>  </a:t>
          </a:r>
          <a:endParaRPr lang="ru-RU" dirty="0"/>
        </a:p>
      </dgm:t>
    </dgm:pt>
    <dgm:pt modelId="{E66E0701-4A29-4985-8650-E13F9CBF6A5C}" type="parTrans" cxnId="{7D456E4D-7A65-4156-9C96-4968464C9B16}">
      <dgm:prSet/>
      <dgm:spPr/>
      <dgm:t>
        <a:bodyPr/>
        <a:lstStyle/>
        <a:p>
          <a:endParaRPr lang="ru-RU"/>
        </a:p>
      </dgm:t>
    </dgm:pt>
    <dgm:pt modelId="{46D5B228-4D5A-4271-B17B-C60A895A0709}" type="sibTrans" cxnId="{7D456E4D-7A65-4156-9C96-4968464C9B16}">
      <dgm:prSet/>
      <dgm:spPr/>
      <dgm:t>
        <a:bodyPr/>
        <a:lstStyle/>
        <a:p>
          <a:endParaRPr lang="ru-RU"/>
        </a:p>
      </dgm:t>
    </dgm:pt>
    <dgm:pt modelId="{692475AF-5AEF-4CA7-9930-6329FE034B8F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i="1" dirty="0" smtClean="0">
              <a:latin typeface="Times New Roman" pitchFamily="18" charset="0"/>
              <a:cs typeface="Times New Roman" pitchFamily="18" charset="0"/>
            </a:rPr>
            <a:t>«Интерактивті «әдіс-тәсілдерді қолдану 9 «Г» сынып оқушыларының пәндерге деген ыетасы мен белсенділігін арттыруда қаншалықты тиімді?». </a:t>
          </a:r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b="1" i="1" dirty="0" smtClean="0">
              <a:latin typeface="Times New Roman" pitchFamily="18" charset="0"/>
              <a:cs typeface="Times New Roman" pitchFamily="18" charset="0"/>
            </a:rPr>
          </a:br>
          <a:endParaRPr lang="ru-RU" sz="2000" b="1" i="1" dirty="0"/>
        </a:p>
      </dgm:t>
    </dgm:pt>
    <dgm:pt modelId="{65708592-3007-448C-AF66-26C942DE2E58}" type="parTrans" cxnId="{4DA26A42-2A2D-4073-AE37-398A0468D232}">
      <dgm:prSet/>
      <dgm:spPr/>
      <dgm:t>
        <a:bodyPr/>
        <a:lstStyle/>
        <a:p>
          <a:endParaRPr lang="ru-RU"/>
        </a:p>
      </dgm:t>
    </dgm:pt>
    <dgm:pt modelId="{F4424385-469B-49BA-A397-A31FCEA6963E}" type="sibTrans" cxnId="{4DA26A42-2A2D-4073-AE37-398A0468D232}">
      <dgm:prSet/>
      <dgm:spPr/>
      <dgm:t>
        <a:bodyPr/>
        <a:lstStyle/>
        <a:p>
          <a:endParaRPr lang="ru-RU"/>
        </a:p>
      </dgm:t>
    </dgm:pt>
    <dgm:pt modelId="{976F3310-013B-42B4-AA1C-78A593D37260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kk-KZ" b="1" dirty="0" smtClean="0">
              <a:latin typeface="Times New Roman" pitchFamily="18" charset="0"/>
              <a:cs typeface="Times New Roman" pitchFamily="18" charset="0"/>
            </a:rPr>
            <a:t>Мақсаты:</a:t>
          </a:r>
          <a:endParaRPr lang="ru-RU" dirty="0"/>
        </a:p>
      </dgm:t>
    </dgm:pt>
    <dgm:pt modelId="{9A5FD9A1-39E3-4084-B0F6-34AC3D2E7101}" type="parTrans" cxnId="{F779D509-46AD-4967-B8D4-46E15C6EBD08}">
      <dgm:prSet/>
      <dgm:spPr/>
      <dgm:t>
        <a:bodyPr/>
        <a:lstStyle/>
        <a:p>
          <a:endParaRPr lang="ru-RU"/>
        </a:p>
      </dgm:t>
    </dgm:pt>
    <dgm:pt modelId="{07342ACF-48C7-423F-9E54-B7093953CDFF}" type="sibTrans" cxnId="{F779D509-46AD-4967-B8D4-46E15C6EBD08}">
      <dgm:prSet/>
      <dgm:spPr/>
      <dgm:t>
        <a:bodyPr/>
        <a:lstStyle/>
        <a:p>
          <a:endParaRPr lang="ru-RU"/>
        </a:p>
      </dgm:t>
    </dgm:pt>
    <dgm:pt modelId="{BDA3486C-978E-4E51-9588-FBE51E8B81E9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i="1" dirty="0" smtClean="0">
              <a:latin typeface="Times New Roman" pitchFamily="18" charset="0"/>
              <a:cs typeface="Times New Roman" pitchFamily="18" charset="0"/>
            </a:rPr>
            <a:t>Сыныптағы білім сапасын арттыру, сабақ процесін жақсартуға бағытталған әдіс-тәсілдердің тиімдісін анықтауға бағытталған Lesson Study зерттеуін жүргізуде мұғалімдерге әдістемелік көмек ұсыну.</a:t>
          </a:r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b="1" i="1" dirty="0" smtClean="0">
              <a:latin typeface="Times New Roman" pitchFamily="18" charset="0"/>
              <a:cs typeface="Times New Roman" pitchFamily="18" charset="0"/>
            </a:rPr>
          </a:br>
          <a:endParaRPr lang="ru-RU" sz="2000" b="1" i="1" dirty="0"/>
        </a:p>
      </dgm:t>
    </dgm:pt>
    <dgm:pt modelId="{79573BE2-E261-4BC1-BC56-9572ACCF655B}" type="parTrans" cxnId="{744A153C-0576-406B-A470-057AECA4741C}">
      <dgm:prSet/>
      <dgm:spPr/>
      <dgm:t>
        <a:bodyPr/>
        <a:lstStyle/>
        <a:p>
          <a:endParaRPr lang="ru-RU"/>
        </a:p>
      </dgm:t>
    </dgm:pt>
    <dgm:pt modelId="{8FCE6380-579E-4EA8-8FDE-F96B192480D9}" type="sibTrans" cxnId="{744A153C-0576-406B-A470-057AECA4741C}">
      <dgm:prSet/>
      <dgm:spPr/>
      <dgm:t>
        <a:bodyPr/>
        <a:lstStyle/>
        <a:p>
          <a:endParaRPr lang="ru-RU"/>
        </a:p>
      </dgm:t>
    </dgm:pt>
    <dgm:pt modelId="{D11A084A-8DB6-4D63-AA97-A631D320A20A}">
      <dgm:prSet phldrT="[Текст]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rgbClr val="7030A0"/>
        </a:solidFill>
      </dgm:spPr>
      <dgm:t>
        <a:bodyPr/>
        <a:lstStyle/>
        <a:p>
          <a:r>
            <a:rPr lang="kk-KZ" b="1" dirty="0" smtClean="0"/>
            <a:t>Күтілетін нәтиже:</a:t>
          </a:r>
          <a:r>
            <a:rPr lang="kk-KZ" dirty="0" smtClean="0"/>
            <a:t> </a:t>
          </a:r>
          <a:endParaRPr lang="ru-RU" dirty="0"/>
        </a:p>
      </dgm:t>
    </dgm:pt>
    <dgm:pt modelId="{98E72757-3072-47C3-9281-1B21DED224E8}" type="parTrans" cxnId="{8D53EBE8-EE0F-4F90-8E8F-06A7CD2D2737}">
      <dgm:prSet/>
      <dgm:spPr/>
      <dgm:t>
        <a:bodyPr/>
        <a:lstStyle/>
        <a:p>
          <a:endParaRPr lang="ru-RU"/>
        </a:p>
      </dgm:t>
    </dgm:pt>
    <dgm:pt modelId="{878A61D6-A345-4C6E-922A-BAA6A9D40416}" type="sibTrans" cxnId="{8D53EBE8-EE0F-4F90-8E8F-06A7CD2D2737}">
      <dgm:prSet/>
      <dgm:spPr/>
      <dgm:t>
        <a:bodyPr/>
        <a:lstStyle/>
        <a:p>
          <a:endParaRPr lang="ru-RU"/>
        </a:p>
      </dgm:t>
    </dgm:pt>
    <dgm:pt modelId="{B8182CF0-937A-4DFA-8C08-1E357FE2FC19}">
      <dgm:prSet phldrT="[Текст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1" dirty="0" smtClean="0">
              <a:latin typeface="Times New Roman" pitchFamily="18" charset="0"/>
              <a:cs typeface="Times New Roman" pitchFamily="18" charset="0"/>
            </a:rPr>
            <a:t>Мәтінді түсініп, шолып, мәнерлеп оқи алады;  </a:t>
          </a:r>
          <a:endParaRPr lang="ru-RU" sz="1600" b="1" i="1" dirty="0">
            <a:latin typeface="Times New Roman" pitchFamily="18" charset="0"/>
            <a:cs typeface="Times New Roman" pitchFamily="18" charset="0"/>
          </a:endParaRPr>
        </a:p>
      </dgm:t>
    </dgm:pt>
    <dgm:pt modelId="{331F3BD9-7875-439A-BDF2-8BA3FB19E111}" type="parTrans" cxnId="{94754791-4C45-453A-8F5A-2923661DC47F}">
      <dgm:prSet/>
      <dgm:spPr/>
      <dgm:t>
        <a:bodyPr/>
        <a:lstStyle/>
        <a:p>
          <a:endParaRPr lang="ru-RU"/>
        </a:p>
      </dgm:t>
    </dgm:pt>
    <dgm:pt modelId="{DE9320F8-77AB-4115-B88C-B5C324E261DC}" type="sibTrans" cxnId="{94754791-4C45-453A-8F5A-2923661DC47F}">
      <dgm:prSet/>
      <dgm:spPr/>
      <dgm:t>
        <a:bodyPr/>
        <a:lstStyle/>
        <a:p>
          <a:endParaRPr lang="ru-RU"/>
        </a:p>
      </dgm:t>
    </dgm:pt>
    <dgm:pt modelId="{C11B880A-29CA-4A6B-B67A-F849BFA80F4B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1" dirty="0" smtClean="0">
              <a:latin typeface="Times New Roman" pitchFamily="18" charset="0"/>
              <a:cs typeface="Times New Roman" pitchFamily="18" charset="0"/>
            </a:rPr>
            <a:t>Мәтіндегі негізгі ойды, қосымша ақпаратты ажырата біледі;  </a:t>
          </a:r>
          <a:endParaRPr lang="ru-RU" sz="1600" b="1" i="1" dirty="0">
            <a:latin typeface="Times New Roman" pitchFamily="18" charset="0"/>
            <a:cs typeface="Times New Roman" pitchFamily="18" charset="0"/>
          </a:endParaRPr>
        </a:p>
      </dgm:t>
    </dgm:pt>
    <dgm:pt modelId="{64115247-50AE-44FE-A9F5-0DF1BA76610B}" type="parTrans" cxnId="{D4F93909-4544-47A5-BCDF-DBB9C17E9643}">
      <dgm:prSet/>
      <dgm:spPr/>
      <dgm:t>
        <a:bodyPr/>
        <a:lstStyle/>
        <a:p>
          <a:endParaRPr lang="ru-RU"/>
        </a:p>
      </dgm:t>
    </dgm:pt>
    <dgm:pt modelId="{40CB1EBD-0ECF-43BD-89BF-96670C0CE910}" type="sibTrans" cxnId="{D4F93909-4544-47A5-BCDF-DBB9C17E9643}">
      <dgm:prSet/>
      <dgm:spPr/>
      <dgm:t>
        <a:bodyPr/>
        <a:lstStyle/>
        <a:p>
          <a:endParaRPr lang="ru-RU"/>
        </a:p>
      </dgm:t>
    </dgm:pt>
    <dgm:pt modelId="{00588AAE-CCE1-4562-9B0B-5162890A8A39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1" dirty="0" smtClean="0">
              <a:latin typeface="Times New Roman" pitchFamily="18" charset="0"/>
              <a:cs typeface="Times New Roman" pitchFamily="18" charset="0"/>
            </a:rPr>
            <a:t>Кейіпкердің іс-әрекетіне баға бере алады;  </a:t>
          </a:r>
          <a:endParaRPr lang="ru-RU" sz="1600" b="1" i="1" dirty="0">
            <a:latin typeface="Times New Roman" pitchFamily="18" charset="0"/>
            <a:cs typeface="Times New Roman" pitchFamily="18" charset="0"/>
          </a:endParaRPr>
        </a:p>
      </dgm:t>
    </dgm:pt>
    <dgm:pt modelId="{1CA8230A-52E0-410D-9705-9E0223DF067A}" type="parTrans" cxnId="{BA659836-DCE9-4CD5-B3AE-51159C818E9D}">
      <dgm:prSet/>
      <dgm:spPr/>
      <dgm:t>
        <a:bodyPr/>
        <a:lstStyle/>
        <a:p>
          <a:endParaRPr lang="ru-RU"/>
        </a:p>
      </dgm:t>
    </dgm:pt>
    <dgm:pt modelId="{298D5D91-F55F-472F-9EA1-0FE1D37287C3}" type="sibTrans" cxnId="{BA659836-DCE9-4CD5-B3AE-51159C818E9D}">
      <dgm:prSet/>
      <dgm:spPr/>
      <dgm:t>
        <a:bodyPr/>
        <a:lstStyle/>
        <a:p>
          <a:endParaRPr lang="ru-RU"/>
        </a:p>
      </dgm:t>
    </dgm:pt>
    <dgm:pt modelId="{244A586D-B35C-4ABD-A962-D3365398D8A5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1" dirty="0" smtClean="0">
              <a:latin typeface="Times New Roman" pitchFamily="18" charset="0"/>
              <a:cs typeface="Times New Roman" pitchFamily="18" charset="0"/>
            </a:rPr>
            <a:t>Формулаларды қолданып есеп шығара алады;</a:t>
          </a:r>
          <a:endParaRPr lang="ru-RU" sz="1600" b="1" i="1" dirty="0">
            <a:latin typeface="Times New Roman" pitchFamily="18" charset="0"/>
            <a:cs typeface="Times New Roman" pitchFamily="18" charset="0"/>
          </a:endParaRPr>
        </a:p>
      </dgm:t>
    </dgm:pt>
    <dgm:pt modelId="{E0708921-964D-4F47-909E-885FD3A9AFB2}" type="parTrans" cxnId="{4B62FD02-817D-4BC8-9F31-C6A0F1F100E2}">
      <dgm:prSet/>
      <dgm:spPr/>
      <dgm:t>
        <a:bodyPr/>
        <a:lstStyle/>
        <a:p>
          <a:endParaRPr lang="ru-RU"/>
        </a:p>
      </dgm:t>
    </dgm:pt>
    <dgm:pt modelId="{42AD0439-B126-4136-AB33-A135A5467CBB}" type="sibTrans" cxnId="{4B62FD02-817D-4BC8-9F31-C6A0F1F100E2}">
      <dgm:prSet/>
      <dgm:spPr/>
      <dgm:t>
        <a:bodyPr/>
        <a:lstStyle/>
        <a:p>
          <a:endParaRPr lang="ru-RU"/>
        </a:p>
      </dgm:t>
    </dgm:pt>
    <dgm:pt modelId="{5E50830C-180E-4766-9228-4FAB6C1042BF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1" dirty="0" smtClean="0">
              <a:latin typeface="Times New Roman" pitchFamily="18" charset="0"/>
              <a:cs typeface="Times New Roman" pitchFamily="18" charset="0"/>
            </a:rPr>
            <a:t>Қарапайым амалдарды орындай алады; </a:t>
          </a:r>
          <a:endParaRPr lang="ru-RU" sz="1600" b="1" i="1" dirty="0">
            <a:latin typeface="Times New Roman" pitchFamily="18" charset="0"/>
            <a:cs typeface="Times New Roman" pitchFamily="18" charset="0"/>
          </a:endParaRPr>
        </a:p>
      </dgm:t>
    </dgm:pt>
    <dgm:pt modelId="{372D51D0-AF45-4686-9A8F-DA80C23B3EA8}" type="parTrans" cxnId="{F766C0D7-B51E-4A88-A08E-14BCA2D8FCC7}">
      <dgm:prSet/>
      <dgm:spPr/>
      <dgm:t>
        <a:bodyPr/>
        <a:lstStyle/>
        <a:p>
          <a:endParaRPr lang="ru-RU"/>
        </a:p>
      </dgm:t>
    </dgm:pt>
    <dgm:pt modelId="{A14CF3FD-E77F-48C2-BD38-F77F72952E3C}" type="sibTrans" cxnId="{F766C0D7-B51E-4A88-A08E-14BCA2D8FCC7}">
      <dgm:prSet/>
      <dgm:spPr/>
      <dgm:t>
        <a:bodyPr/>
        <a:lstStyle/>
        <a:p>
          <a:endParaRPr lang="ru-RU"/>
        </a:p>
      </dgm:t>
    </dgm:pt>
    <dgm:pt modelId="{B78C85D7-7135-4010-A18C-F9210F3D5726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1600" b="1" i="1" dirty="0" smtClean="0">
              <a:latin typeface="Times New Roman" pitchFamily="18" charset="0"/>
              <a:cs typeface="Times New Roman" pitchFamily="18" charset="0"/>
            </a:rPr>
            <a:t>Автордың көзқарасын, мақсатын анықтай алады.</a:t>
          </a:r>
          <a:endParaRPr lang="ru-RU" sz="1600" b="1" i="1" dirty="0">
            <a:latin typeface="Times New Roman" pitchFamily="18" charset="0"/>
            <a:cs typeface="Times New Roman" pitchFamily="18" charset="0"/>
          </a:endParaRPr>
        </a:p>
      </dgm:t>
    </dgm:pt>
    <dgm:pt modelId="{BC1DCE30-B87B-4D90-A58D-031FBA4E0B1A}" type="parTrans" cxnId="{A1EFD0CA-DD13-49BE-9AD1-E42B7D2EF6B4}">
      <dgm:prSet/>
      <dgm:spPr/>
      <dgm:t>
        <a:bodyPr/>
        <a:lstStyle/>
        <a:p>
          <a:endParaRPr lang="ru-RU"/>
        </a:p>
      </dgm:t>
    </dgm:pt>
    <dgm:pt modelId="{D99C3CA7-75B3-4C32-B2A0-218F74BD8137}" type="sibTrans" cxnId="{A1EFD0CA-DD13-49BE-9AD1-E42B7D2EF6B4}">
      <dgm:prSet/>
      <dgm:spPr/>
      <dgm:t>
        <a:bodyPr/>
        <a:lstStyle/>
        <a:p>
          <a:endParaRPr lang="ru-RU"/>
        </a:p>
      </dgm:t>
    </dgm:pt>
    <dgm:pt modelId="{FD47D386-CFB8-4183-8B1D-1B4BDF9DA23B}" type="pres">
      <dgm:prSet presAssocID="{1E3A2A7F-5414-406C-A9E1-D866695AF81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AD1BD1-E222-4403-84A5-44E4A16C4A52}" type="pres">
      <dgm:prSet presAssocID="{15BB33E1-A45D-4A6C-BDDF-E9EB5A986D40}" presName="composite" presStyleCnt="0"/>
      <dgm:spPr/>
    </dgm:pt>
    <dgm:pt modelId="{0F816905-EE30-4FBA-8181-C0A7140D9C45}" type="pres">
      <dgm:prSet presAssocID="{15BB33E1-A45D-4A6C-BDDF-E9EB5A986D4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409B8-4952-42EE-A2C8-FE67F40893C0}" type="pres">
      <dgm:prSet presAssocID="{15BB33E1-A45D-4A6C-BDDF-E9EB5A986D40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78198-FEE7-4435-ABBF-9932DD58B248}" type="pres">
      <dgm:prSet presAssocID="{46D5B228-4D5A-4271-B17B-C60A895A0709}" presName="sp" presStyleCnt="0"/>
      <dgm:spPr/>
    </dgm:pt>
    <dgm:pt modelId="{E5454635-C2C8-44BA-9F55-714656FD1995}" type="pres">
      <dgm:prSet presAssocID="{976F3310-013B-42B4-AA1C-78A593D37260}" presName="composite" presStyleCnt="0"/>
      <dgm:spPr/>
    </dgm:pt>
    <dgm:pt modelId="{6C429533-377B-4284-8468-0BBC8B5D7003}" type="pres">
      <dgm:prSet presAssocID="{976F3310-013B-42B4-AA1C-78A593D3726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106570-51C5-4F91-88EF-D84207A2B9D1}" type="pres">
      <dgm:prSet presAssocID="{976F3310-013B-42B4-AA1C-78A593D3726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0D60CB-7E23-4378-8490-57C39B04D31B}" type="pres">
      <dgm:prSet presAssocID="{07342ACF-48C7-423F-9E54-B7093953CDFF}" presName="sp" presStyleCnt="0"/>
      <dgm:spPr/>
    </dgm:pt>
    <dgm:pt modelId="{3637D4BA-61F0-4824-8466-0BAE131483D7}" type="pres">
      <dgm:prSet presAssocID="{D11A084A-8DB6-4D63-AA97-A631D320A20A}" presName="composite" presStyleCnt="0"/>
      <dgm:spPr/>
    </dgm:pt>
    <dgm:pt modelId="{EBF1DC77-D610-482B-A9DD-1949C1B7F6C2}" type="pres">
      <dgm:prSet presAssocID="{D11A084A-8DB6-4D63-AA97-A631D320A20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AC5AB-FAD0-4531-91D4-4BDC27DE581E}" type="pres">
      <dgm:prSet presAssocID="{D11A084A-8DB6-4D63-AA97-A631D320A20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EFFEE27-F879-4566-822A-7BF903CAF9D7}" type="presOf" srcId="{1E3A2A7F-5414-406C-A9E1-D866695AF81C}" destId="{FD47D386-CFB8-4183-8B1D-1B4BDF9DA23B}" srcOrd="0" destOrd="0" presId="urn:microsoft.com/office/officeart/2005/8/layout/chevron2"/>
    <dgm:cxn modelId="{F948174C-D181-4D8D-BF91-A79547969C1F}" type="presOf" srcId="{B78C85D7-7135-4010-A18C-F9210F3D5726}" destId="{0A3AC5AB-FAD0-4531-91D4-4BDC27DE581E}" srcOrd="0" destOrd="5" presId="urn:microsoft.com/office/officeart/2005/8/layout/chevron2"/>
    <dgm:cxn modelId="{761BCB82-6661-4D41-ADA2-F962D034982F}" type="presOf" srcId="{C11B880A-29CA-4A6B-B67A-F849BFA80F4B}" destId="{0A3AC5AB-FAD0-4531-91D4-4BDC27DE581E}" srcOrd="0" destOrd="1" presId="urn:microsoft.com/office/officeart/2005/8/layout/chevron2"/>
    <dgm:cxn modelId="{439AB8D1-FBE6-4712-8A12-5B6FC1DC848B}" type="presOf" srcId="{00588AAE-CCE1-4562-9B0B-5162890A8A39}" destId="{0A3AC5AB-FAD0-4531-91D4-4BDC27DE581E}" srcOrd="0" destOrd="2" presId="urn:microsoft.com/office/officeart/2005/8/layout/chevron2"/>
    <dgm:cxn modelId="{8B6962A7-9DDE-4F29-BFF5-96C21CA7B5A9}" type="presOf" srcId="{692475AF-5AEF-4CA7-9930-6329FE034B8F}" destId="{479409B8-4952-42EE-A2C8-FE67F40893C0}" srcOrd="0" destOrd="0" presId="urn:microsoft.com/office/officeart/2005/8/layout/chevron2"/>
    <dgm:cxn modelId="{1B5A02AC-4397-42BA-90B9-0B9A7B790F61}" type="presOf" srcId="{B8182CF0-937A-4DFA-8C08-1E357FE2FC19}" destId="{0A3AC5AB-FAD0-4531-91D4-4BDC27DE581E}" srcOrd="0" destOrd="0" presId="urn:microsoft.com/office/officeart/2005/8/layout/chevron2"/>
    <dgm:cxn modelId="{D4F93909-4544-47A5-BCDF-DBB9C17E9643}" srcId="{D11A084A-8DB6-4D63-AA97-A631D320A20A}" destId="{C11B880A-29CA-4A6B-B67A-F849BFA80F4B}" srcOrd="1" destOrd="0" parTransId="{64115247-50AE-44FE-A9F5-0DF1BA76610B}" sibTransId="{40CB1EBD-0ECF-43BD-89BF-96670C0CE910}"/>
    <dgm:cxn modelId="{A1EFD0CA-DD13-49BE-9AD1-E42B7D2EF6B4}" srcId="{D11A084A-8DB6-4D63-AA97-A631D320A20A}" destId="{B78C85D7-7135-4010-A18C-F9210F3D5726}" srcOrd="5" destOrd="0" parTransId="{BC1DCE30-B87B-4D90-A58D-031FBA4E0B1A}" sibTransId="{D99C3CA7-75B3-4C32-B2A0-218F74BD8137}"/>
    <dgm:cxn modelId="{A1D7DE6F-47E3-48A6-8BF4-97F4CEDD9E32}" type="presOf" srcId="{244A586D-B35C-4ABD-A962-D3365398D8A5}" destId="{0A3AC5AB-FAD0-4531-91D4-4BDC27DE581E}" srcOrd="0" destOrd="3" presId="urn:microsoft.com/office/officeart/2005/8/layout/chevron2"/>
    <dgm:cxn modelId="{A39AA4A9-FCBD-42E3-BF9C-5024FD96D613}" type="presOf" srcId="{5E50830C-180E-4766-9228-4FAB6C1042BF}" destId="{0A3AC5AB-FAD0-4531-91D4-4BDC27DE581E}" srcOrd="0" destOrd="4" presId="urn:microsoft.com/office/officeart/2005/8/layout/chevron2"/>
    <dgm:cxn modelId="{4291746B-E6F0-4E6F-8739-0C993118D9D1}" type="presOf" srcId="{BDA3486C-978E-4E51-9588-FBE51E8B81E9}" destId="{ED106570-51C5-4F91-88EF-D84207A2B9D1}" srcOrd="0" destOrd="0" presId="urn:microsoft.com/office/officeart/2005/8/layout/chevron2"/>
    <dgm:cxn modelId="{4DA26A42-2A2D-4073-AE37-398A0468D232}" srcId="{15BB33E1-A45D-4A6C-BDDF-E9EB5A986D40}" destId="{692475AF-5AEF-4CA7-9930-6329FE034B8F}" srcOrd="0" destOrd="0" parTransId="{65708592-3007-448C-AF66-26C942DE2E58}" sibTransId="{F4424385-469B-49BA-A397-A31FCEA6963E}"/>
    <dgm:cxn modelId="{94754791-4C45-453A-8F5A-2923661DC47F}" srcId="{D11A084A-8DB6-4D63-AA97-A631D320A20A}" destId="{B8182CF0-937A-4DFA-8C08-1E357FE2FC19}" srcOrd="0" destOrd="0" parTransId="{331F3BD9-7875-439A-BDF2-8BA3FB19E111}" sibTransId="{DE9320F8-77AB-4115-B88C-B5C324E261DC}"/>
    <dgm:cxn modelId="{4B62FD02-817D-4BC8-9F31-C6A0F1F100E2}" srcId="{D11A084A-8DB6-4D63-AA97-A631D320A20A}" destId="{244A586D-B35C-4ABD-A962-D3365398D8A5}" srcOrd="3" destOrd="0" parTransId="{E0708921-964D-4F47-909E-885FD3A9AFB2}" sibTransId="{42AD0439-B126-4136-AB33-A135A5467CBB}"/>
    <dgm:cxn modelId="{C15A2A56-3D68-43B7-B2BF-C61FBC31D081}" type="presOf" srcId="{D11A084A-8DB6-4D63-AA97-A631D320A20A}" destId="{EBF1DC77-D610-482B-A9DD-1949C1B7F6C2}" srcOrd="0" destOrd="0" presId="urn:microsoft.com/office/officeart/2005/8/layout/chevron2"/>
    <dgm:cxn modelId="{30D6CC2D-247A-4A09-B845-D4D9ABB4034D}" type="presOf" srcId="{976F3310-013B-42B4-AA1C-78A593D37260}" destId="{6C429533-377B-4284-8468-0BBC8B5D7003}" srcOrd="0" destOrd="0" presId="urn:microsoft.com/office/officeart/2005/8/layout/chevron2"/>
    <dgm:cxn modelId="{F779D509-46AD-4967-B8D4-46E15C6EBD08}" srcId="{1E3A2A7F-5414-406C-A9E1-D866695AF81C}" destId="{976F3310-013B-42B4-AA1C-78A593D37260}" srcOrd="1" destOrd="0" parTransId="{9A5FD9A1-39E3-4084-B0F6-34AC3D2E7101}" sibTransId="{07342ACF-48C7-423F-9E54-B7093953CDFF}"/>
    <dgm:cxn modelId="{F766C0D7-B51E-4A88-A08E-14BCA2D8FCC7}" srcId="{D11A084A-8DB6-4D63-AA97-A631D320A20A}" destId="{5E50830C-180E-4766-9228-4FAB6C1042BF}" srcOrd="4" destOrd="0" parTransId="{372D51D0-AF45-4686-9A8F-DA80C23B3EA8}" sibTransId="{A14CF3FD-E77F-48C2-BD38-F77F72952E3C}"/>
    <dgm:cxn modelId="{744A153C-0576-406B-A470-057AECA4741C}" srcId="{976F3310-013B-42B4-AA1C-78A593D37260}" destId="{BDA3486C-978E-4E51-9588-FBE51E8B81E9}" srcOrd="0" destOrd="0" parTransId="{79573BE2-E261-4BC1-BC56-9572ACCF655B}" sibTransId="{8FCE6380-579E-4EA8-8FDE-F96B192480D9}"/>
    <dgm:cxn modelId="{DDA4D71A-A820-4BC1-8690-13E01E0F430B}" type="presOf" srcId="{15BB33E1-A45D-4A6C-BDDF-E9EB5A986D40}" destId="{0F816905-EE30-4FBA-8181-C0A7140D9C45}" srcOrd="0" destOrd="0" presId="urn:microsoft.com/office/officeart/2005/8/layout/chevron2"/>
    <dgm:cxn modelId="{7D456E4D-7A65-4156-9C96-4968464C9B16}" srcId="{1E3A2A7F-5414-406C-A9E1-D866695AF81C}" destId="{15BB33E1-A45D-4A6C-BDDF-E9EB5A986D40}" srcOrd="0" destOrd="0" parTransId="{E66E0701-4A29-4985-8650-E13F9CBF6A5C}" sibTransId="{46D5B228-4D5A-4271-B17B-C60A895A0709}"/>
    <dgm:cxn modelId="{8D53EBE8-EE0F-4F90-8E8F-06A7CD2D2737}" srcId="{1E3A2A7F-5414-406C-A9E1-D866695AF81C}" destId="{D11A084A-8DB6-4D63-AA97-A631D320A20A}" srcOrd="2" destOrd="0" parTransId="{98E72757-3072-47C3-9281-1B21DED224E8}" sibTransId="{878A61D6-A345-4C6E-922A-BAA6A9D40416}"/>
    <dgm:cxn modelId="{BA659836-DCE9-4CD5-B3AE-51159C818E9D}" srcId="{D11A084A-8DB6-4D63-AA97-A631D320A20A}" destId="{00588AAE-CCE1-4562-9B0B-5162890A8A39}" srcOrd="2" destOrd="0" parTransId="{1CA8230A-52E0-410D-9705-9E0223DF067A}" sibTransId="{298D5D91-F55F-472F-9EA1-0FE1D37287C3}"/>
    <dgm:cxn modelId="{4E7071F8-7D9D-4DF1-B72F-489ACD66A138}" type="presParOf" srcId="{FD47D386-CFB8-4183-8B1D-1B4BDF9DA23B}" destId="{19AD1BD1-E222-4403-84A5-44E4A16C4A52}" srcOrd="0" destOrd="0" presId="urn:microsoft.com/office/officeart/2005/8/layout/chevron2"/>
    <dgm:cxn modelId="{BB759185-C734-4A36-BEF9-FF03FA95B4DE}" type="presParOf" srcId="{19AD1BD1-E222-4403-84A5-44E4A16C4A52}" destId="{0F816905-EE30-4FBA-8181-C0A7140D9C45}" srcOrd="0" destOrd="0" presId="urn:microsoft.com/office/officeart/2005/8/layout/chevron2"/>
    <dgm:cxn modelId="{AF0823A1-2AA0-4EC1-A32B-BD22AF8C8D6D}" type="presParOf" srcId="{19AD1BD1-E222-4403-84A5-44E4A16C4A52}" destId="{479409B8-4952-42EE-A2C8-FE67F40893C0}" srcOrd="1" destOrd="0" presId="urn:microsoft.com/office/officeart/2005/8/layout/chevron2"/>
    <dgm:cxn modelId="{291111A4-5BB6-419D-884C-7A9A2C761A07}" type="presParOf" srcId="{FD47D386-CFB8-4183-8B1D-1B4BDF9DA23B}" destId="{77078198-FEE7-4435-ABBF-9932DD58B248}" srcOrd="1" destOrd="0" presId="urn:microsoft.com/office/officeart/2005/8/layout/chevron2"/>
    <dgm:cxn modelId="{EBCE95C9-88DF-4996-B5E1-BE86B3D629D3}" type="presParOf" srcId="{FD47D386-CFB8-4183-8B1D-1B4BDF9DA23B}" destId="{E5454635-C2C8-44BA-9F55-714656FD1995}" srcOrd="2" destOrd="0" presId="urn:microsoft.com/office/officeart/2005/8/layout/chevron2"/>
    <dgm:cxn modelId="{AD42ED1A-338A-4452-99FD-0518DF3D1152}" type="presParOf" srcId="{E5454635-C2C8-44BA-9F55-714656FD1995}" destId="{6C429533-377B-4284-8468-0BBC8B5D7003}" srcOrd="0" destOrd="0" presId="urn:microsoft.com/office/officeart/2005/8/layout/chevron2"/>
    <dgm:cxn modelId="{57C19423-4AF7-4CB5-B88F-0DD0EB2F60AD}" type="presParOf" srcId="{E5454635-C2C8-44BA-9F55-714656FD1995}" destId="{ED106570-51C5-4F91-88EF-D84207A2B9D1}" srcOrd="1" destOrd="0" presId="urn:microsoft.com/office/officeart/2005/8/layout/chevron2"/>
    <dgm:cxn modelId="{9A8994E0-C5AD-40D7-BF35-B45A42FE14C8}" type="presParOf" srcId="{FD47D386-CFB8-4183-8B1D-1B4BDF9DA23B}" destId="{E60D60CB-7E23-4378-8490-57C39B04D31B}" srcOrd="3" destOrd="0" presId="urn:microsoft.com/office/officeart/2005/8/layout/chevron2"/>
    <dgm:cxn modelId="{0D7E2F0B-1939-4C18-ABF3-42CEF4FBC15C}" type="presParOf" srcId="{FD47D386-CFB8-4183-8B1D-1B4BDF9DA23B}" destId="{3637D4BA-61F0-4824-8466-0BAE131483D7}" srcOrd="4" destOrd="0" presId="urn:microsoft.com/office/officeart/2005/8/layout/chevron2"/>
    <dgm:cxn modelId="{517907DC-9B1E-4AA2-BE5D-68E35BBA56F3}" type="presParOf" srcId="{3637D4BA-61F0-4824-8466-0BAE131483D7}" destId="{EBF1DC77-D610-482B-A9DD-1949C1B7F6C2}" srcOrd="0" destOrd="0" presId="urn:microsoft.com/office/officeart/2005/8/layout/chevron2"/>
    <dgm:cxn modelId="{A5C01622-3568-4618-8802-9C54049ECA27}" type="presParOf" srcId="{3637D4BA-61F0-4824-8466-0BAE131483D7}" destId="{0A3AC5AB-FAD0-4531-91D4-4BDC27DE581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FC0585-C05D-4C81-9384-7C5F6B57A5CE}" type="doc">
      <dgm:prSet loTypeId="urn:microsoft.com/office/officeart/2005/8/layout/vList3" loCatId="list" qsTypeId="urn:microsoft.com/office/officeart/2005/8/quickstyle/simple1" qsCatId="simple" csTypeId="urn:microsoft.com/office/officeart/2005/8/colors/accent0_1" csCatId="mainScheme" phldr="1"/>
      <dgm:spPr/>
    </dgm:pt>
    <dgm:pt modelId="{61D67B9E-9C03-43AD-AD76-8559A7C44B30}">
      <dgm:prSet phldrT="[Текст]" custT="1"/>
      <dgm:spPr/>
      <dgm:t>
        <a:bodyPr/>
        <a:lstStyle/>
        <a:p>
          <a:r>
            <a:rPr lang="kk-KZ" sz="3200" b="1" i="1" dirty="0" smtClean="0">
              <a:latin typeface="Times New Roman" pitchFamily="18" charset="0"/>
              <a:cs typeface="Times New Roman" pitchFamily="18" charset="0"/>
            </a:rPr>
            <a:t>Қызығушылықтары артты.  Сабаққа белсенді қатыса  бастады</a:t>
          </a:r>
          <a:endParaRPr lang="ru-RU" sz="3200" b="1" i="1" dirty="0">
            <a:latin typeface="Times New Roman" pitchFamily="18" charset="0"/>
            <a:cs typeface="Times New Roman" pitchFamily="18" charset="0"/>
          </a:endParaRPr>
        </a:p>
      </dgm:t>
    </dgm:pt>
    <dgm:pt modelId="{0D32BE86-D08A-40C2-83CE-FCBA87610D90}" type="parTrans" cxnId="{3C83FA2E-F188-4559-B629-416939AE1B61}">
      <dgm:prSet/>
      <dgm:spPr/>
      <dgm:t>
        <a:bodyPr/>
        <a:lstStyle/>
        <a:p>
          <a:endParaRPr lang="ru-RU"/>
        </a:p>
      </dgm:t>
    </dgm:pt>
    <dgm:pt modelId="{EEF6557B-532C-4ED0-BEF6-DAE9B8ABCE0A}" type="sibTrans" cxnId="{3C83FA2E-F188-4559-B629-416939AE1B61}">
      <dgm:prSet/>
      <dgm:spPr/>
      <dgm:t>
        <a:bodyPr/>
        <a:lstStyle/>
        <a:p>
          <a:endParaRPr lang="ru-RU"/>
        </a:p>
      </dgm:t>
    </dgm:pt>
    <dgm:pt modelId="{ECE38F73-0380-4A86-8AD0-977AEAC711DB}">
      <dgm:prSet phldrT="[Текст]" custT="1"/>
      <dgm:spPr/>
      <dgm:t>
        <a:bodyPr/>
        <a:lstStyle/>
        <a:p>
          <a:r>
            <a:rPr lang="kk-KZ" sz="3200" b="1" i="1" dirty="0" smtClean="0">
              <a:latin typeface="Times New Roman" pitchFamily="18" charset="0"/>
              <a:cs typeface="Times New Roman" pitchFamily="18" charset="0"/>
            </a:rPr>
            <a:t>Өзін, жұбын, тобын бағалай, бақылай алды.</a:t>
          </a:r>
          <a:endParaRPr lang="ru-RU" sz="3200" b="1" i="1" dirty="0">
            <a:latin typeface="Times New Roman" pitchFamily="18" charset="0"/>
            <a:cs typeface="Times New Roman" pitchFamily="18" charset="0"/>
          </a:endParaRPr>
        </a:p>
      </dgm:t>
    </dgm:pt>
    <dgm:pt modelId="{E58D7FE3-0A77-447B-925D-7A38597D9AFF}" type="parTrans" cxnId="{D6390FDB-AD2B-4D8D-B000-3AA498F8ADC6}">
      <dgm:prSet/>
      <dgm:spPr/>
      <dgm:t>
        <a:bodyPr/>
        <a:lstStyle/>
        <a:p>
          <a:endParaRPr lang="ru-RU"/>
        </a:p>
      </dgm:t>
    </dgm:pt>
    <dgm:pt modelId="{3A2E057A-0FE3-4605-B0E2-A5EF62F08A2E}" type="sibTrans" cxnId="{D6390FDB-AD2B-4D8D-B000-3AA498F8ADC6}">
      <dgm:prSet/>
      <dgm:spPr/>
      <dgm:t>
        <a:bodyPr/>
        <a:lstStyle/>
        <a:p>
          <a:endParaRPr lang="ru-RU"/>
        </a:p>
      </dgm:t>
    </dgm:pt>
    <dgm:pt modelId="{28C3C4DF-6915-41AA-904D-834CE53FC405}">
      <dgm:prSet phldrT="[Текст]" custT="1"/>
      <dgm:spPr/>
      <dgm:t>
        <a:bodyPr/>
        <a:lstStyle/>
        <a:p>
          <a:r>
            <a:rPr lang="kk-KZ" sz="3200" b="1" i="1" dirty="0" smtClean="0">
              <a:latin typeface="Times New Roman" pitchFamily="18" charset="0"/>
              <a:cs typeface="Times New Roman" pitchFamily="18" charset="0"/>
            </a:rPr>
            <a:t>Өз жұмысын жүйелей алды.</a:t>
          </a:r>
          <a:endParaRPr lang="ru-RU" sz="3200" b="1" i="1" dirty="0">
            <a:latin typeface="Times New Roman" pitchFamily="18" charset="0"/>
            <a:cs typeface="Times New Roman" pitchFamily="18" charset="0"/>
          </a:endParaRPr>
        </a:p>
      </dgm:t>
    </dgm:pt>
    <dgm:pt modelId="{A8A5B040-A3DC-4ACB-BF02-33C6443D3368}" type="parTrans" cxnId="{38A6D46A-B6E8-4C31-A594-C295F6F22028}">
      <dgm:prSet/>
      <dgm:spPr/>
      <dgm:t>
        <a:bodyPr/>
        <a:lstStyle/>
        <a:p>
          <a:endParaRPr lang="ru-RU"/>
        </a:p>
      </dgm:t>
    </dgm:pt>
    <dgm:pt modelId="{E3181C44-73EA-4852-AFAC-735BAEA07EF9}" type="sibTrans" cxnId="{38A6D46A-B6E8-4C31-A594-C295F6F22028}">
      <dgm:prSet/>
      <dgm:spPr/>
      <dgm:t>
        <a:bodyPr/>
        <a:lstStyle/>
        <a:p>
          <a:endParaRPr lang="ru-RU"/>
        </a:p>
      </dgm:t>
    </dgm:pt>
    <dgm:pt modelId="{61021CC0-EBA6-4CBA-88FC-F67A74354D63}" type="pres">
      <dgm:prSet presAssocID="{1AFC0585-C05D-4C81-9384-7C5F6B57A5CE}" presName="linearFlow" presStyleCnt="0">
        <dgm:presLayoutVars>
          <dgm:dir/>
          <dgm:resizeHandles val="exact"/>
        </dgm:presLayoutVars>
      </dgm:prSet>
      <dgm:spPr/>
    </dgm:pt>
    <dgm:pt modelId="{891256AC-2316-4408-9445-81DFCA18889D}" type="pres">
      <dgm:prSet presAssocID="{61D67B9E-9C03-43AD-AD76-8559A7C44B30}" presName="composite" presStyleCnt="0"/>
      <dgm:spPr/>
    </dgm:pt>
    <dgm:pt modelId="{7E4AA6AB-66BC-472D-BD29-93F42A15FC60}" type="pres">
      <dgm:prSet presAssocID="{61D67B9E-9C03-43AD-AD76-8559A7C44B30}" presName="imgShp" presStyleLbl="fgImgPlace1" presStyleIdx="0" presStyleCnt="3" custLinFactNeighborX="-2093" custLinFactNeighborY="10733"/>
      <dgm:spPr/>
    </dgm:pt>
    <dgm:pt modelId="{FDC87654-07D7-4D85-9EE1-CB410757D041}" type="pres">
      <dgm:prSet presAssocID="{61D67B9E-9C03-43AD-AD76-8559A7C44B30}" presName="txShp" presStyleLbl="node1" presStyleIdx="0" presStyleCnt="3" custLinFactNeighborX="-89" custLinFactNeighborY="98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C71489-9068-4C53-87BE-CE21F11B9500}" type="pres">
      <dgm:prSet presAssocID="{EEF6557B-532C-4ED0-BEF6-DAE9B8ABCE0A}" presName="spacing" presStyleCnt="0"/>
      <dgm:spPr/>
    </dgm:pt>
    <dgm:pt modelId="{0084765B-ABC1-4EE6-BB08-DA56EEC9AE3D}" type="pres">
      <dgm:prSet presAssocID="{ECE38F73-0380-4A86-8AD0-977AEAC711DB}" presName="composite" presStyleCnt="0"/>
      <dgm:spPr/>
    </dgm:pt>
    <dgm:pt modelId="{B8D90C3B-D91B-46F7-9ECF-231588AFF364}" type="pres">
      <dgm:prSet presAssocID="{ECE38F73-0380-4A86-8AD0-977AEAC711DB}" presName="imgShp" presStyleLbl="fgImgPlace1" presStyleIdx="1" presStyleCnt="3"/>
      <dgm:spPr/>
    </dgm:pt>
    <dgm:pt modelId="{EFF4B2B2-D016-4C16-A788-11F1983C3A2F}" type="pres">
      <dgm:prSet presAssocID="{ECE38F73-0380-4A86-8AD0-977AEAC711DB}" presName="tx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4EA42-23AE-41CA-A2A4-72BCEC1D4536}" type="pres">
      <dgm:prSet presAssocID="{3A2E057A-0FE3-4605-B0E2-A5EF62F08A2E}" presName="spacing" presStyleCnt="0"/>
      <dgm:spPr/>
    </dgm:pt>
    <dgm:pt modelId="{0AF95E1E-B20C-4CFE-828F-593F252D14B8}" type="pres">
      <dgm:prSet presAssocID="{28C3C4DF-6915-41AA-904D-834CE53FC405}" presName="composite" presStyleCnt="0"/>
      <dgm:spPr/>
    </dgm:pt>
    <dgm:pt modelId="{C8AF8E64-6534-461D-A6D5-066B2EFC8F54}" type="pres">
      <dgm:prSet presAssocID="{28C3C4DF-6915-41AA-904D-834CE53FC405}" presName="imgShp" presStyleLbl="fgImgPlace1" presStyleIdx="2" presStyleCnt="3" custLinFactNeighborX="4605" custLinFactNeighborY="-16119"/>
      <dgm:spPr/>
    </dgm:pt>
    <dgm:pt modelId="{83FE0D8B-08F2-4ADD-BD4F-01F77B80F022}" type="pres">
      <dgm:prSet presAssocID="{28C3C4DF-6915-41AA-904D-834CE53FC405}" presName="txShp" presStyleLbl="node1" presStyleIdx="2" presStyleCnt="3" custLinFactNeighborX="2222" custLinFactNeighborY="-12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78A096-ACDB-447E-A9CC-292A039E24FF}" type="presOf" srcId="{61D67B9E-9C03-43AD-AD76-8559A7C44B30}" destId="{FDC87654-07D7-4D85-9EE1-CB410757D041}" srcOrd="0" destOrd="0" presId="urn:microsoft.com/office/officeart/2005/8/layout/vList3"/>
    <dgm:cxn modelId="{32B87DCD-4C9F-434F-A591-3FCB4BA22799}" type="presOf" srcId="{ECE38F73-0380-4A86-8AD0-977AEAC711DB}" destId="{EFF4B2B2-D016-4C16-A788-11F1983C3A2F}" srcOrd="0" destOrd="0" presId="urn:microsoft.com/office/officeart/2005/8/layout/vList3"/>
    <dgm:cxn modelId="{D6390FDB-AD2B-4D8D-B000-3AA498F8ADC6}" srcId="{1AFC0585-C05D-4C81-9384-7C5F6B57A5CE}" destId="{ECE38F73-0380-4A86-8AD0-977AEAC711DB}" srcOrd="1" destOrd="0" parTransId="{E58D7FE3-0A77-447B-925D-7A38597D9AFF}" sibTransId="{3A2E057A-0FE3-4605-B0E2-A5EF62F08A2E}"/>
    <dgm:cxn modelId="{B1C38B4A-0A3B-4095-907F-E3477484AC84}" type="presOf" srcId="{1AFC0585-C05D-4C81-9384-7C5F6B57A5CE}" destId="{61021CC0-EBA6-4CBA-88FC-F67A74354D63}" srcOrd="0" destOrd="0" presId="urn:microsoft.com/office/officeart/2005/8/layout/vList3"/>
    <dgm:cxn modelId="{3C83FA2E-F188-4559-B629-416939AE1B61}" srcId="{1AFC0585-C05D-4C81-9384-7C5F6B57A5CE}" destId="{61D67B9E-9C03-43AD-AD76-8559A7C44B30}" srcOrd="0" destOrd="0" parTransId="{0D32BE86-D08A-40C2-83CE-FCBA87610D90}" sibTransId="{EEF6557B-532C-4ED0-BEF6-DAE9B8ABCE0A}"/>
    <dgm:cxn modelId="{38A6D46A-B6E8-4C31-A594-C295F6F22028}" srcId="{1AFC0585-C05D-4C81-9384-7C5F6B57A5CE}" destId="{28C3C4DF-6915-41AA-904D-834CE53FC405}" srcOrd="2" destOrd="0" parTransId="{A8A5B040-A3DC-4ACB-BF02-33C6443D3368}" sibTransId="{E3181C44-73EA-4852-AFAC-735BAEA07EF9}"/>
    <dgm:cxn modelId="{51CF8293-5399-40D2-AEC7-352F314E28BA}" type="presOf" srcId="{28C3C4DF-6915-41AA-904D-834CE53FC405}" destId="{83FE0D8B-08F2-4ADD-BD4F-01F77B80F022}" srcOrd="0" destOrd="0" presId="urn:microsoft.com/office/officeart/2005/8/layout/vList3"/>
    <dgm:cxn modelId="{A5EE9F58-8E47-430E-A614-93028139CAFE}" type="presParOf" srcId="{61021CC0-EBA6-4CBA-88FC-F67A74354D63}" destId="{891256AC-2316-4408-9445-81DFCA18889D}" srcOrd="0" destOrd="0" presId="urn:microsoft.com/office/officeart/2005/8/layout/vList3"/>
    <dgm:cxn modelId="{5812C44C-F4E7-4AF3-9450-D65D4A041D1B}" type="presParOf" srcId="{891256AC-2316-4408-9445-81DFCA18889D}" destId="{7E4AA6AB-66BC-472D-BD29-93F42A15FC60}" srcOrd="0" destOrd="0" presId="urn:microsoft.com/office/officeart/2005/8/layout/vList3"/>
    <dgm:cxn modelId="{9A32C738-0493-4409-8B51-31EA28DE32C5}" type="presParOf" srcId="{891256AC-2316-4408-9445-81DFCA18889D}" destId="{FDC87654-07D7-4D85-9EE1-CB410757D041}" srcOrd="1" destOrd="0" presId="urn:microsoft.com/office/officeart/2005/8/layout/vList3"/>
    <dgm:cxn modelId="{FFF2B405-EC8D-49EB-A303-7910A4586672}" type="presParOf" srcId="{61021CC0-EBA6-4CBA-88FC-F67A74354D63}" destId="{57C71489-9068-4C53-87BE-CE21F11B9500}" srcOrd="1" destOrd="0" presId="urn:microsoft.com/office/officeart/2005/8/layout/vList3"/>
    <dgm:cxn modelId="{7B526E8F-8E07-4410-BD9E-F553AFF08287}" type="presParOf" srcId="{61021CC0-EBA6-4CBA-88FC-F67A74354D63}" destId="{0084765B-ABC1-4EE6-BB08-DA56EEC9AE3D}" srcOrd="2" destOrd="0" presId="urn:microsoft.com/office/officeart/2005/8/layout/vList3"/>
    <dgm:cxn modelId="{7E50F42E-F226-44FE-A9FA-1DA296A8E738}" type="presParOf" srcId="{0084765B-ABC1-4EE6-BB08-DA56EEC9AE3D}" destId="{B8D90C3B-D91B-46F7-9ECF-231588AFF364}" srcOrd="0" destOrd="0" presId="urn:microsoft.com/office/officeart/2005/8/layout/vList3"/>
    <dgm:cxn modelId="{E6D4F5B7-840E-4A63-9C3A-BA1BCA883C04}" type="presParOf" srcId="{0084765B-ABC1-4EE6-BB08-DA56EEC9AE3D}" destId="{EFF4B2B2-D016-4C16-A788-11F1983C3A2F}" srcOrd="1" destOrd="0" presId="urn:microsoft.com/office/officeart/2005/8/layout/vList3"/>
    <dgm:cxn modelId="{68CAA185-864D-447E-873D-8666B76DBB48}" type="presParOf" srcId="{61021CC0-EBA6-4CBA-88FC-F67A74354D63}" destId="{53E4EA42-23AE-41CA-A2A4-72BCEC1D4536}" srcOrd="3" destOrd="0" presId="urn:microsoft.com/office/officeart/2005/8/layout/vList3"/>
    <dgm:cxn modelId="{4EF15AD7-D7F6-4B96-93F3-000C0571E70D}" type="presParOf" srcId="{61021CC0-EBA6-4CBA-88FC-F67A74354D63}" destId="{0AF95E1E-B20C-4CFE-828F-593F252D14B8}" srcOrd="4" destOrd="0" presId="urn:microsoft.com/office/officeart/2005/8/layout/vList3"/>
    <dgm:cxn modelId="{32C70273-60AE-4CEE-8143-FF3A578F4952}" type="presParOf" srcId="{0AF95E1E-B20C-4CFE-828F-593F252D14B8}" destId="{C8AF8E64-6534-461D-A6D5-066B2EFC8F54}" srcOrd="0" destOrd="0" presId="urn:microsoft.com/office/officeart/2005/8/layout/vList3"/>
    <dgm:cxn modelId="{67A826B4-42CF-4583-9751-3987BBC715A4}" type="presParOf" srcId="{0AF95E1E-B20C-4CFE-828F-593F252D14B8}" destId="{83FE0D8B-08F2-4ADD-BD4F-01F77B80F022}" srcOrd="1" destOrd="0" presId="urn:microsoft.com/office/officeart/2005/8/layout/vList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8D7399-62B1-4477-B67F-F5F1266DB3C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D628A7-769C-41C1-B9CB-C753F99C4574}">
      <dgm:prSet phldrT="[Текст]" phldr="1"/>
      <dgm:spPr/>
      <dgm:t>
        <a:bodyPr/>
        <a:lstStyle/>
        <a:p>
          <a:endParaRPr lang="ru-RU" dirty="0"/>
        </a:p>
      </dgm:t>
    </dgm:pt>
    <dgm:pt modelId="{30AF7C96-486A-487C-B099-CA9E3B4A61A5}" type="parTrans" cxnId="{26E4D13E-F925-47A7-8E93-736A7781EAAE}">
      <dgm:prSet/>
      <dgm:spPr/>
      <dgm:t>
        <a:bodyPr/>
        <a:lstStyle/>
        <a:p>
          <a:endParaRPr lang="ru-RU"/>
        </a:p>
      </dgm:t>
    </dgm:pt>
    <dgm:pt modelId="{FF76B21E-D3C5-4FF7-B282-EB8876F50039}" type="sibTrans" cxnId="{26E4D13E-F925-47A7-8E93-736A7781EAAE}">
      <dgm:prSet/>
      <dgm:spPr/>
      <dgm:t>
        <a:bodyPr/>
        <a:lstStyle/>
        <a:p>
          <a:endParaRPr lang="ru-RU"/>
        </a:p>
      </dgm:t>
    </dgm:pt>
    <dgm:pt modelId="{CA14F00F-1698-4B2F-9A0A-8351C22C6D7B}">
      <dgm:prSet phldrT="[Текст]" custT="1"/>
      <dgm:spPr/>
      <dgm:t>
        <a:bodyPr/>
        <a:lstStyle/>
        <a:p>
          <a:pPr algn="ctr"/>
          <a:endParaRPr lang="ru-RU" sz="3600" b="1" i="1" dirty="0">
            <a:latin typeface="Times New Roman" pitchFamily="18" charset="0"/>
            <a:cs typeface="Times New Roman" pitchFamily="18" charset="0"/>
          </a:endParaRPr>
        </a:p>
      </dgm:t>
    </dgm:pt>
    <dgm:pt modelId="{9224631E-0694-4679-8E53-47B52391F6D6}" type="parTrans" cxnId="{EE8D4069-996D-4FBC-B4A5-C84D1641C0D1}">
      <dgm:prSet/>
      <dgm:spPr/>
      <dgm:t>
        <a:bodyPr/>
        <a:lstStyle/>
        <a:p>
          <a:endParaRPr lang="ru-RU"/>
        </a:p>
      </dgm:t>
    </dgm:pt>
    <dgm:pt modelId="{207D1397-AFAD-4796-8CEA-A67B3255D464}" type="sibTrans" cxnId="{EE8D4069-996D-4FBC-B4A5-C84D1641C0D1}">
      <dgm:prSet/>
      <dgm:spPr/>
      <dgm:t>
        <a:bodyPr/>
        <a:lstStyle/>
        <a:p>
          <a:endParaRPr lang="ru-RU"/>
        </a:p>
      </dgm:t>
    </dgm:pt>
    <dgm:pt modelId="{35A49652-4157-419A-97CC-B946EABA2003}">
      <dgm:prSet phldrT="[Текст]" phldr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4A43ACCC-57D9-410A-AF04-AF7CBE996E96}" type="sibTrans" cxnId="{C019163C-033E-4E1C-9CE4-06FFC8BBFB9E}">
      <dgm:prSet/>
      <dgm:spPr/>
      <dgm:t>
        <a:bodyPr/>
        <a:lstStyle/>
        <a:p>
          <a:endParaRPr lang="ru-RU"/>
        </a:p>
      </dgm:t>
    </dgm:pt>
    <dgm:pt modelId="{2ED7A0CA-D3D5-4018-B3FC-4D1CF13C7242}" type="parTrans" cxnId="{C019163C-033E-4E1C-9CE4-06FFC8BBFB9E}">
      <dgm:prSet/>
      <dgm:spPr/>
      <dgm:t>
        <a:bodyPr/>
        <a:lstStyle/>
        <a:p>
          <a:endParaRPr lang="ru-RU"/>
        </a:p>
      </dgm:t>
    </dgm:pt>
    <dgm:pt modelId="{A086537D-9B02-44B4-A97E-92A6D486F777}" type="pres">
      <dgm:prSet presAssocID="{698D7399-62B1-4477-B67F-F5F1266DB3C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1D4DB80-C2D1-4F75-8D7E-8B705C8069EB}" type="pres">
      <dgm:prSet presAssocID="{698D7399-62B1-4477-B67F-F5F1266DB3CC}" presName="cycle" presStyleCnt="0"/>
      <dgm:spPr/>
    </dgm:pt>
    <dgm:pt modelId="{BF148798-178F-409E-A783-205D7F7D9784}" type="pres">
      <dgm:prSet presAssocID="{698D7399-62B1-4477-B67F-F5F1266DB3CC}" presName="centerShape" presStyleCnt="0"/>
      <dgm:spPr/>
    </dgm:pt>
    <dgm:pt modelId="{F440AF92-5270-4F48-AEB1-8F90A09A949D}" type="pres">
      <dgm:prSet presAssocID="{698D7399-62B1-4477-B67F-F5F1266DB3CC}" presName="connSite" presStyleLbl="node1" presStyleIdx="0" presStyleCnt="3"/>
      <dgm:spPr/>
    </dgm:pt>
    <dgm:pt modelId="{32ACFEDD-B73B-4C0D-B74C-104B2C161CC0}" type="pres">
      <dgm:prSet presAssocID="{698D7399-62B1-4477-B67F-F5F1266DB3CC}" presName="visible" presStyleLbl="node1" presStyleIdx="0" presStyleCnt="3" custScaleY="104336" custLinFactNeighborX="3198" custLinFactNeighborY="135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A3539801-DE86-49A6-B3DE-9027AB2D2808}" type="pres">
      <dgm:prSet presAssocID="{30AF7C96-486A-487C-B099-CA9E3B4A61A5}" presName="Name25" presStyleLbl="parChTrans1D1" presStyleIdx="0" presStyleCnt="2"/>
      <dgm:spPr/>
      <dgm:t>
        <a:bodyPr/>
        <a:lstStyle/>
        <a:p>
          <a:endParaRPr lang="ru-RU"/>
        </a:p>
      </dgm:t>
    </dgm:pt>
    <dgm:pt modelId="{D4D0481B-7C31-41BE-B61E-21DB74D5AE39}" type="pres">
      <dgm:prSet presAssocID="{A3D628A7-769C-41C1-B9CB-C753F99C4574}" presName="node" presStyleCnt="0"/>
      <dgm:spPr/>
    </dgm:pt>
    <dgm:pt modelId="{88EA5099-57D1-4A0B-AB85-EBA404CFE515}" type="pres">
      <dgm:prSet presAssocID="{A3D628A7-769C-41C1-B9CB-C753F99C4574}" presName="parentNode" presStyleLbl="node1" presStyleIdx="1" presStyleCnt="3" custScaleX="68448" custScaleY="71353" custLinFactNeighborX="6797" custLinFactNeighborY="734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856836-BA60-4C86-AD9F-908C80B5DC8B}" type="pres">
      <dgm:prSet presAssocID="{A3D628A7-769C-41C1-B9CB-C753F99C4574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6167A6-6C7D-4F40-8424-9581DFAE84B8}" type="pres">
      <dgm:prSet presAssocID="{2ED7A0CA-D3D5-4018-B3FC-4D1CF13C7242}" presName="Name25" presStyleLbl="parChTrans1D1" presStyleIdx="1" presStyleCnt="2"/>
      <dgm:spPr/>
      <dgm:t>
        <a:bodyPr/>
        <a:lstStyle/>
        <a:p>
          <a:endParaRPr lang="ru-RU"/>
        </a:p>
      </dgm:t>
    </dgm:pt>
    <dgm:pt modelId="{945C0394-7C0F-4BD2-907D-4C5555F0896C}" type="pres">
      <dgm:prSet presAssocID="{35A49652-4157-419A-97CC-B946EABA2003}" presName="node" presStyleCnt="0"/>
      <dgm:spPr/>
    </dgm:pt>
    <dgm:pt modelId="{DF21AAD6-CC5F-4F9C-99CA-25FA9076DA3D}" type="pres">
      <dgm:prSet presAssocID="{35A49652-4157-419A-97CC-B946EABA2003}" presName="parentNode" presStyleLbl="node1" presStyleIdx="2" presStyleCnt="3" custScaleX="78643" custScaleY="82583" custLinFactNeighborX="-36810" custLinFactNeighborY="2739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8E088-DFA1-43AB-9944-7ABA7B0A6554}" type="pres">
      <dgm:prSet presAssocID="{35A49652-4157-419A-97CC-B946EABA2003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5227C9-6185-4D6F-B2B4-3BFE06D4D290}" type="presOf" srcId="{2ED7A0CA-D3D5-4018-B3FC-4D1CF13C7242}" destId="{536167A6-6C7D-4F40-8424-9581DFAE84B8}" srcOrd="0" destOrd="0" presId="urn:microsoft.com/office/officeart/2005/8/layout/radial2"/>
    <dgm:cxn modelId="{EE8D4069-996D-4FBC-B4A5-C84D1641C0D1}" srcId="{A3D628A7-769C-41C1-B9CB-C753F99C4574}" destId="{CA14F00F-1698-4B2F-9A0A-8351C22C6D7B}" srcOrd="0" destOrd="0" parTransId="{9224631E-0694-4679-8E53-47B52391F6D6}" sibTransId="{207D1397-AFAD-4796-8CEA-A67B3255D464}"/>
    <dgm:cxn modelId="{A48883C6-0D39-46DD-B6A1-0692229CF67C}" type="presOf" srcId="{35A49652-4157-419A-97CC-B946EABA2003}" destId="{DF21AAD6-CC5F-4F9C-99CA-25FA9076DA3D}" srcOrd="0" destOrd="0" presId="urn:microsoft.com/office/officeart/2005/8/layout/radial2"/>
    <dgm:cxn modelId="{CC324910-1300-4178-9B8A-25FF71F5C910}" type="presOf" srcId="{698D7399-62B1-4477-B67F-F5F1266DB3CC}" destId="{A086537D-9B02-44B4-A97E-92A6D486F777}" srcOrd="0" destOrd="0" presId="urn:microsoft.com/office/officeart/2005/8/layout/radial2"/>
    <dgm:cxn modelId="{F3D0ED9F-9139-41EF-865C-E5E03695B9CA}" type="presOf" srcId="{CA14F00F-1698-4B2F-9A0A-8351C22C6D7B}" destId="{FB856836-BA60-4C86-AD9F-908C80B5DC8B}" srcOrd="0" destOrd="0" presId="urn:microsoft.com/office/officeart/2005/8/layout/radial2"/>
    <dgm:cxn modelId="{26E4D13E-F925-47A7-8E93-736A7781EAAE}" srcId="{698D7399-62B1-4477-B67F-F5F1266DB3CC}" destId="{A3D628A7-769C-41C1-B9CB-C753F99C4574}" srcOrd="0" destOrd="0" parTransId="{30AF7C96-486A-487C-B099-CA9E3B4A61A5}" sibTransId="{FF76B21E-D3C5-4FF7-B282-EB8876F50039}"/>
    <dgm:cxn modelId="{E79F9D92-FD24-4DFE-A992-719C67AC7830}" type="presOf" srcId="{A3D628A7-769C-41C1-B9CB-C753F99C4574}" destId="{88EA5099-57D1-4A0B-AB85-EBA404CFE515}" srcOrd="0" destOrd="0" presId="urn:microsoft.com/office/officeart/2005/8/layout/radial2"/>
    <dgm:cxn modelId="{0C77D683-2128-4EE3-BFED-C99A95B4E6A3}" type="presOf" srcId="{30AF7C96-486A-487C-B099-CA9E3B4A61A5}" destId="{A3539801-DE86-49A6-B3DE-9027AB2D2808}" srcOrd="0" destOrd="0" presId="urn:microsoft.com/office/officeart/2005/8/layout/radial2"/>
    <dgm:cxn modelId="{C019163C-033E-4E1C-9CE4-06FFC8BBFB9E}" srcId="{698D7399-62B1-4477-B67F-F5F1266DB3CC}" destId="{35A49652-4157-419A-97CC-B946EABA2003}" srcOrd="1" destOrd="0" parTransId="{2ED7A0CA-D3D5-4018-B3FC-4D1CF13C7242}" sibTransId="{4A43ACCC-57D9-410A-AF04-AF7CBE996E96}"/>
    <dgm:cxn modelId="{125294CA-EC48-493B-B001-544F68A27CB8}" type="presParOf" srcId="{A086537D-9B02-44B4-A97E-92A6D486F777}" destId="{C1D4DB80-C2D1-4F75-8D7E-8B705C8069EB}" srcOrd="0" destOrd="0" presId="urn:microsoft.com/office/officeart/2005/8/layout/radial2"/>
    <dgm:cxn modelId="{AA65AA00-979F-46F2-A094-20816BE1F734}" type="presParOf" srcId="{C1D4DB80-C2D1-4F75-8D7E-8B705C8069EB}" destId="{BF148798-178F-409E-A783-205D7F7D9784}" srcOrd="0" destOrd="0" presId="urn:microsoft.com/office/officeart/2005/8/layout/radial2"/>
    <dgm:cxn modelId="{9502EA65-554D-4AF7-9536-5614AA546D3C}" type="presParOf" srcId="{BF148798-178F-409E-A783-205D7F7D9784}" destId="{F440AF92-5270-4F48-AEB1-8F90A09A949D}" srcOrd="0" destOrd="0" presId="urn:microsoft.com/office/officeart/2005/8/layout/radial2"/>
    <dgm:cxn modelId="{C36A8693-4EF2-4456-9760-F1799875D485}" type="presParOf" srcId="{BF148798-178F-409E-A783-205D7F7D9784}" destId="{32ACFEDD-B73B-4C0D-B74C-104B2C161CC0}" srcOrd="1" destOrd="0" presId="urn:microsoft.com/office/officeart/2005/8/layout/radial2"/>
    <dgm:cxn modelId="{047F55DE-D057-4D71-9908-A883CBF7F776}" type="presParOf" srcId="{C1D4DB80-C2D1-4F75-8D7E-8B705C8069EB}" destId="{A3539801-DE86-49A6-B3DE-9027AB2D2808}" srcOrd="1" destOrd="0" presId="urn:microsoft.com/office/officeart/2005/8/layout/radial2"/>
    <dgm:cxn modelId="{C9F6CE99-5F51-447D-B47C-5D153027938B}" type="presParOf" srcId="{C1D4DB80-C2D1-4F75-8D7E-8B705C8069EB}" destId="{D4D0481B-7C31-41BE-B61E-21DB74D5AE39}" srcOrd="2" destOrd="0" presId="urn:microsoft.com/office/officeart/2005/8/layout/radial2"/>
    <dgm:cxn modelId="{466FB1FB-720C-4590-AF4C-65A7CD14E2A9}" type="presParOf" srcId="{D4D0481B-7C31-41BE-B61E-21DB74D5AE39}" destId="{88EA5099-57D1-4A0B-AB85-EBA404CFE515}" srcOrd="0" destOrd="0" presId="urn:microsoft.com/office/officeart/2005/8/layout/radial2"/>
    <dgm:cxn modelId="{3EF0A4AC-E954-40A0-91EC-3FFC9E6C3CA1}" type="presParOf" srcId="{D4D0481B-7C31-41BE-B61E-21DB74D5AE39}" destId="{FB856836-BA60-4C86-AD9F-908C80B5DC8B}" srcOrd="1" destOrd="0" presId="urn:microsoft.com/office/officeart/2005/8/layout/radial2"/>
    <dgm:cxn modelId="{CA803742-A26C-49AB-BADF-679656EC198E}" type="presParOf" srcId="{C1D4DB80-C2D1-4F75-8D7E-8B705C8069EB}" destId="{536167A6-6C7D-4F40-8424-9581DFAE84B8}" srcOrd="3" destOrd="0" presId="urn:microsoft.com/office/officeart/2005/8/layout/radial2"/>
    <dgm:cxn modelId="{8D8EFCB4-D32C-4008-935A-1775BADE2A75}" type="presParOf" srcId="{C1D4DB80-C2D1-4F75-8D7E-8B705C8069EB}" destId="{945C0394-7C0F-4BD2-907D-4C5555F0896C}" srcOrd="4" destOrd="0" presId="urn:microsoft.com/office/officeart/2005/8/layout/radial2"/>
    <dgm:cxn modelId="{B605DF7C-C42A-40B6-9322-690E22A0AECD}" type="presParOf" srcId="{945C0394-7C0F-4BD2-907D-4C5555F0896C}" destId="{DF21AAD6-CC5F-4F9C-99CA-25FA9076DA3D}" srcOrd="0" destOrd="0" presId="urn:microsoft.com/office/officeart/2005/8/layout/radial2"/>
    <dgm:cxn modelId="{482699F0-0900-4617-A518-09459C128BBD}" type="presParOf" srcId="{945C0394-7C0F-4BD2-907D-4C5555F0896C}" destId="{5F78E088-DFA1-43AB-9944-7ABA7B0A6554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816905-EE30-4FBA-8181-C0A7140D9C45}">
      <dsp:nvSpPr>
        <dsp:cNvPr id="0" name=""/>
        <dsp:cNvSpPr/>
      </dsp:nvSpPr>
      <dsp:spPr>
        <a:xfrm rot="5400000">
          <a:off x="-338567" y="345914"/>
          <a:ext cx="2257114" cy="1579980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>
              <a:latin typeface="Times New Roman" pitchFamily="18" charset="0"/>
              <a:cs typeface="Times New Roman" pitchFamily="18" charset="0"/>
            </a:rPr>
            <a:t>Зерттеу тақырыбы:</a:t>
          </a:r>
          <a:r>
            <a:rPr lang="kk-KZ" sz="2200" kern="1200" dirty="0" smtClean="0">
              <a:latin typeface="Times New Roman" pitchFamily="18" charset="0"/>
              <a:cs typeface="Times New Roman" pitchFamily="18" charset="0"/>
            </a:rPr>
            <a:t>  </a:t>
          </a:r>
          <a:endParaRPr lang="ru-RU" sz="2200" kern="1200" dirty="0"/>
        </a:p>
      </dsp:txBody>
      <dsp:txXfrm rot="-5400000">
        <a:off x="0" y="797337"/>
        <a:ext cx="1579980" cy="677134"/>
      </dsp:txXfrm>
    </dsp:sp>
    <dsp:sp modelId="{479409B8-4952-42EE-A2C8-FE67F40893C0}">
      <dsp:nvSpPr>
        <dsp:cNvPr id="0" name=""/>
        <dsp:cNvSpPr/>
      </dsp:nvSpPr>
      <dsp:spPr>
        <a:xfrm rot="5400000">
          <a:off x="4376522" y="-2789194"/>
          <a:ext cx="1467896" cy="7060979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1" kern="1200" dirty="0" smtClean="0">
              <a:latin typeface="Times New Roman" pitchFamily="18" charset="0"/>
              <a:cs typeface="Times New Roman" pitchFamily="18" charset="0"/>
            </a:rPr>
            <a:t>«Интерактивті «әдіс-тәсілдерді қолдану 9 «Г» сынып оқушыларының пәндерге деген ыетасы мен белсенділігін арттыруда қаншалықты тиімді?». </a:t>
          </a: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</a:br>
          <a:endParaRPr lang="ru-RU" sz="2000" b="1" i="1" kern="1200" dirty="0"/>
        </a:p>
      </dsp:txBody>
      <dsp:txXfrm rot="-5400000">
        <a:off x="1579981" y="79004"/>
        <a:ext cx="6989322" cy="1324582"/>
      </dsp:txXfrm>
    </dsp:sp>
    <dsp:sp modelId="{6C429533-377B-4284-8468-0BBC8B5D7003}">
      <dsp:nvSpPr>
        <dsp:cNvPr id="0" name=""/>
        <dsp:cNvSpPr/>
      </dsp:nvSpPr>
      <dsp:spPr>
        <a:xfrm rot="5400000">
          <a:off x="-338567" y="2414365"/>
          <a:ext cx="2257114" cy="1579980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>
              <a:latin typeface="Times New Roman" pitchFamily="18" charset="0"/>
              <a:cs typeface="Times New Roman" pitchFamily="18" charset="0"/>
            </a:rPr>
            <a:t>Мақсаты:</a:t>
          </a:r>
          <a:endParaRPr lang="ru-RU" sz="2200" kern="1200" dirty="0"/>
        </a:p>
      </dsp:txBody>
      <dsp:txXfrm rot="-5400000">
        <a:off x="0" y="2865788"/>
        <a:ext cx="1579980" cy="677134"/>
      </dsp:txXfrm>
    </dsp:sp>
    <dsp:sp modelId="{ED106570-51C5-4F91-88EF-D84207A2B9D1}">
      <dsp:nvSpPr>
        <dsp:cNvPr id="0" name=""/>
        <dsp:cNvSpPr/>
      </dsp:nvSpPr>
      <dsp:spPr>
        <a:xfrm rot="5400000">
          <a:off x="4376907" y="-721128"/>
          <a:ext cx="1467124" cy="7060979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2000" b="1" i="1" kern="1200" dirty="0" smtClean="0">
              <a:latin typeface="Times New Roman" pitchFamily="18" charset="0"/>
              <a:cs typeface="Times New Roman" pitchFamily="18" charset="0"/>
            </a:rPr>
            <a:t>Сыныптағы білім сапасын арттыру, сабақ процесін жақсартуға бағытталған әдіс-тәсілдердің тиімдісін анықтауға бағытталған Lesson Study зерттеуін жүргізуде мұғалімдерге әдістемелік көмек ұсыну.</a:t>
          </a: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</a:br>
          <a:endParaRPr lang="ru-RU" sz="2000" b="1" i="1" kern="1200" dirty="0"/>
        </a:p>
      </dsp:txBody>
      <dsp:txXfrm rot="-5400000">
        <a:off x="1579980" y="2147418"/>
        <a:ext cx="6989360" cy="1323886"/>
      </dsp:txXfrm>
    </dsp:sp>
    <dsp:sp modelId="{EBF1DC77-D610-482B-A9DD-1949C1B7F6C2}">
      <dsp:nvSpPr>
        <dsp:cNvPr id="0" name=""/>
        <dsp:cNvSpPr/>
      </dsp:nvSpPr>
      <dsp:spPr>
        <a:xfrm rot="5400000">
          <a:off x="-338567" y="4482817"/>
          <a:ext cx="2257114" cy="1579980"/>
        </a:xfrm>
        <a:prstGeom prst="chevron">
          <a:avLst/>
        </a:prstGeom>
        <a:solidFill>
          <a:srgbClr val="7030A0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200" b="1" kern="1200" dirty="0" smtClean="0"/>
            <a:t>Күтілетін нәтиже:</a:t>
          </a:r>
          <a:r>
            <a:rPr lang="kk-KZ" sz="2200" kern="1200" dirty="0" smtClean="0"/>
            <a:t> </a:t>
          </a:r>
          <a:endParaRPr lang="ru-RU" sz="2200" kern="1200" dirty="0"/>
        </a:p>
      </dsp:txBody>
      <dsp:txXfrm rot="-5400000">
        <a:off x="0" y="4934240"/>
        <a:ext cx="1579980" cy="677134"/>
      </dsp:txXfrm>
    </dsp:sp>
    <dsp:sp modelId="{0A3AC5AB-FAD0-4531-91D4-4BDC27DE581E}">
      <dsp:nvSpPr>
        <dsp:cNvPr id="0" name=""/>
        <dsp:cNvSpPr/>
      </dsp:nvSpPr>
      <dsp:spPr>
        <a:xfrm rot="5400000">
          <a:off x="4376907" y="1347322"/>
          <a:ext cx="1467124" cy="7060979"/>
        </a:xfrm>
        <a:prstGeom prst="round2Same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i="1" kern="1200" dirty="0" smtClean="0">
              <a:latin typeface="Times New Roman" pitchFamily="18" charset="0"/>
              <a:cs typeface="Times New Roman" pitchFamily="18" charset="0"/>
            </a:rPr>
            <a:t>Мәтінді түсініп, шолып, мәнерлеп оқи алады;  </a:t>
          </a:r>
          <a:endParaRPr lang="ru-RU" sz="1600" b="1" i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i="1" kern="1200" dirty="0" smtClean="0">
              <a:latin typeface="Times New Roman" pitchFamily="18" charset="0"/>
              <a:cs typeface="Times New Roman" pitchFamily="18" charset="0"/>
            </a:rPr>
            <a:t>Мәтіндегі негізгі ойды, қосымша ақпаратты ажырата біледі;  </a:t>
          </a:r>
          <a:endParaRPr lang="ru-RU" sz="1600" b="1" i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i="1" kern="1200" dirty="0" smtClean="0">
              <a:latin typeface="Times New Roman" pitchFamily="18" charset="0"/>
              <a:cs typeface="Times New Roman" pitchFamily="18" charset="0"/>
            </a:rPr>
            <a:t>Кейіпкердің іс-әрекетіне баға бере алады;  </a:t>
          </a:r>
          <a:endParaRPr lang="ru-RU" sz="1600" b="1" i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i="1" kern="1200" dirty="0" smtClean="0">
              <a:latin typeface="Times New Roman" pitchFamily="18" charset="0"/>
              <a:cs typeface="Times New Roman" pitchFamily="18" charset="0"/>
            </a:rPr>
            <a:t>Формулаларды қолданып есеп шығара алады;</a:t>
          </a:r>
          <a:endParaRPr lang="ru-RU" sz="1600" b="1" i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i="1" kern="1200" dirty="0" smtClean="0">
              <a:latin typeface="Times New Roman" pitchFamily="18" charset="0"/>
              <a:cs typeface="Times New Roman" pitchFamily="18" charset="0"/>
            </a:rPr>
            <a:t>Қарапайым амалдарды орындай алады; </a:t>
          </a:r>
          <a:endParaRPr lang="ru-RU" sz="1600" b="1" i="1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600" b="1" i="1" kern="1200" dirty="0" smtClean="0">
              <a:latin typeface="Times New Roman" pitchFamily="18" charset="0"/>
              <a:cs typeface="Times New Roman" pitchFamily="18" charset="0"/>
            </a:rPr>
            <a:t>Автордың көзқарасын, мақсатын анықтай алады.</a:t>
          </a:r>
          <a:endParaRPr lang="ru-RU" sz="1600" b="1" i="1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579980" y="4215869"/>
        <a:ext cx="6989360" cy="13238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169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91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67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57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753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002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24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78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76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59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34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E7B4F-E98F-42FD-99A8-A385D5F5D845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EFDF5-E3E9-48CC-BF11-7D14751AE2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38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6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66168504"/>
              </p:ext>
            </p:extLst>
          </p:nvPr>
        </p:nvGraphicFramePr>
        <p:xfrm>
          <a:off x="323528" y="188640"/>
          <a:ext cx="864096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660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8906434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6" name="TextBox 16"/>
          <p:cNvSpPr txBox="1">
            <a:spLocks noChangeArrowheads="1"/>
          </p:cNvSpPr>
          <p:nvPr/>
        </p:nvSpPr>
        <p:spPr bwMode="auto">
          <a:xfrm>
            <a:off x="0" y="357188"/>
            <a:ext cx="10572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66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altLang="en-US" sz="6600" b="1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7" name="TextBox 18"/>
          <p:cNvSpPr txBox="1">
            <a:spLocks noChangeArrowheads="1"/>
          </p:cNvSpPr>
          <p:nvPr/>
        </p:nvSpPr>
        <p:spPr bwMode="auto">
          <a:xfrm>
            <a:off x="571500" y="1500188"/>
            <a:ext cx="7985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66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endParaRPr lang="ru-RU" altLang="en-US" sz="6600" b="1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8" name="TextBox 20"/>
          <p:cNvSpPr txBox="1">
            <a:spLocks noChangeArrowheads="1"/>
          </p:cNvSpPr>
          <p:nvPr/>
        </p:nvSpPr>
        <p:spPr bwMode="auto">
          <a:xfrm>
            <a:off x="0" y="2857500"/>
            <a:ext cx="947738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66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altLang="en-US" sz="6600" b="1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9" name="TextBox 21"/>
          <p:cNvSpPr txBox="1">
            <a:spLocks noChangeArrowheads="1"/>
          </p:cNvSpPr>
          <p:nvPr/>
        </p:nvSpPr>
        <p:spPr bwMode="auto">
          <a:xfrm>
            <a:off x="323528" y="4061160"/>
            <a:ext cx="11144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66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altLang="en-US" sz="66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0" name="TextBox 22"/>
          <p:cNvSpPr txBox="1">
            <a:spLocks noChangeArrowheads="1"/>
          </p:cNvSpPr>
          <p:nvPr/>
        </p:nvSpPr>
        <p:spPr bwMode="auto">
          <a:xfrm>
            <a:off x="0" y="5429250"/>
            <a:ext cx="10144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66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endParaRPr lang="ru-RU" altLang="en-US" sz="66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C:\Users\user\Downloads\WhatsApp Image 2025-12-29 at 12.34.21 (1).jpe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97" y="4437112"/>
            <a:ext cx="2530067" cy="23042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 descr="C:\Users\user\Downloads\WhatsApp Image 2025-12-29 at 12.34.20 (1).jpe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97" y="2282260"/>
            <a:ext cx="2386051" cy="225855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Рисунок 12" descr="C:\Users\user\Downloads\WhatsApp Image 2025-12-29 at 12.34.17 (1).jpe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97" y="0"/>
            <a:ext cx="2314043" cy="228226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8207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81782898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50" name="TextBox 19"/>
          <p:cNvSpPr txBox="1">
            <a:spLocks noChangeArrowheads="1"/>
          </p:cNvSpPr>
          <p:nvPr/>
        </p:nvSpPr>
        <p:spPr bwMode="auto">
          <a:xfrm>
            <a:off x="5429250" y="285750"/>
            <a:ext cx="3454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Қалыптасып қалған</a:t>
            </a:r>
          </a:p>
          <a:p>
            <a:pPr algn="ctr" eaLnBrk="1" hangingPunct="1"/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 оқу тәсілдерін </a:t>
            </a:r>
          </a:p>
          <a:p>
            <a:pPr algn="ctr" eaLnBrk="1" hangingPunct="1"/>
            <a:r>
              <a:rPr lang="kk-KZ" altLang="en-US" sz="2800" b="1" i="1" dirty="0" smtClean="0">
                <a:latin typeface="Times New Roman" pitchFamily="18" charset="0"/>
                <a:cs typeface="Times New Roman" pitchFamily="18" charset="0"/>
              </a:rPr>
              <a:t>өзгертілді</a:t>
            </a:r>
            <a:endParaRPr lang="ru-RU" alt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Box 20"/>
          <p:cNvSpPr txBox="1">
            <a:spLocks noChangeArrowheads="1"/>
          </p:cNvSpPr>
          <p:nvPr/>
        </p:nvSpPr>
        <p:spPr bwMode="auto">
          <a:xfrm>
            <a:off x="6300788" y="2286000"/>
            <a:ext cx="2357437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Оқыту үшін </a:t>
            </a:r>
          </a:p>
          <a:p>
            <a:pPr algn="ctr" eaLnBrk="1" hangingPunct="1"/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бағалау </a:t>
            </a:r>
          </a:p>
          <a:p>
            <a:pPr algn="ctr" eaLnBrk="1" hangingPunct="1"/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түрлерін </a:t>
            </a:r>
          </a:p>
          <a:p>
            <a:pPr algn="ctr" eaLnBrk="1" hangingPunct="1"/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пайдалануды </a:t>
            </a:r>
          </a:p>
          <a:p>
            <a:pPr algn="ctr" eaLnBrk="1" hangingPunct="1"/>
            <a:r>
              <a:rPr lang="kk-KZ" altLang="en-US" sz="2800" b="1" i="1" dirty="0" smtClean="0">
                <a:latin typeface="Times New Roman" pitchFamily="18" charset="0"/>
                <a:cs typeface="Times New Roman" pitchFamily="18" charset="0"/>
              </a:rPr>
              <a:t>енгізді</a:t>
            </a:r>
            <a:endParaRPr lang="ru-RU" alt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TextBox 21"/>
          <p:cNvSpPr txBox="1">
            <a:spLocks noChangeArrowheads="1"/>
          </p:cNvSpPr>
          <p:nvPr/>
        </p:nvSpPr>
        <p:spPr bwMode="auto">
          <a:xfrm>
            <a:off x="5437126" y="5072063"/>
            <a:ext cx="3440236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Кедергілерді шешіп, </a:t>
            </a:r>
          </a:p>
          <a:p>
            <a:pPr algn="ctr" eaLnBrk="1" hangingPunct="1"/>
            <a:r>
              <a:rPr lang="kk-KZ" altLang="en-US" sz="2800" b="1" i="1" dirty="0" smtClean="0">
                <a:latin typeface="Times New Roman" pitchFamily="18" charset="0"/>
                <a:cs typeface="Times New Roman" pitchFamily="18" charset="0"/>
              </a:rPr>
              <a:t>өзін-өзі </a:t>
            </a:r>
            <a:r>
              <a:rPr lang="kk-KZ" altLang="en-US" sz="2800" b="1" i="1" dirty="0">
                <a:latin typeface="Times New Roman" pitchFamily="18" charset="0"/>
                <a:cs typeface="Times New Roman" pitchFamily="18" charset="0"/>
              </a:rPr>
              <a:t>реттеуді </a:t>
            </a:r>
          </a:p>
          <a:p>
            <a:pPr algn="ctr" eaLnBrk="1" hangingPunct="1"/>
            <a:r>
              <a:rPr lang="kk-KZ" altLang="en-US" sz="2800" b="1" i="1" dirty="0" smtClean="0">
                <a:latin typeface="Times New Roman" pitchFamily="18" charset="0"/>
                <a:cs typeface="Times New Roman" pitchFamily="18" charset="0"/>
              </a:rPr>
              <a:t>үйренді</a:t>
            </a:r>
            <a:endParaRPr lang="ru-RU" alt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3" name="TextBox 22"/>
          <p:cNvSpPr txBox="1">
            <a:spLocks noChangeArrowheads="1"/>
          </p:cNvSpPr>
          <p:nvPr/>
        </p:nvSpPr>
        <p:spPr bwMode="auto">
          <a:xfrm>
            <a:off x="857250" y="928688"/>
            <a:ext cx="7175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4400" b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altLang="en-US" sz="4400" b="1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TextBox 23"/>
          <p:cNvSpPr txBox="1">
            <a:spLocks noChangeArrowheads="1"/>
          </p:cNvSpPr>
          <p:nvPr/>
        </p:nvSpPr>
        <p:spPr bwMode="auto">
          <a:xfrm>
            <a:off x="2603206" y="1070992"/>
            <a:ext cx="5921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44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Ұ</a:t>
            </a:r>
            <a:endParaRPr lang="ru-RU" altLang="en-US" sz="44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5" name="TextBox 24"/>
          <p:cNvSpPr txBox="1">
            <a:spLocks noChangeArrowheads="1"/>
          </p:cNvSpPr>
          <p:nvPr/>
        </p:nvSpPr>
        <p:spPr bwMode="auto">
          <a:xfrm>
            <a:off x="3521387" y="2134715"/>
            <a:ext cx="54451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44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Ғ</a:t>
            </a:r>
            <a:endParaRPr lang="ru-RU" altLang="en-US" sz="44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TextBox 25"/>
          <p:cNvSpPr txBox="1">
            <a:spLocks noChangeArrowheads="1"/>
          </p:cNvSpPr>
          <p:nvPr/>
        </p:nvSpPr>
        <p:spPr bwMode="auto">
          <a:xfrm>
            <a:off x="3521387" y="3645024"/>
            <a:ext cx="5921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44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altLang="en-US" sz="44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TextBox 26"/>
          <p:cNvSpPr txBox="1">
            <a:spLocks noChangeArrowheads="1"/>
          </p:cNvSpPr>
          <p:nvPr/>
        </p:nvSpPr>
        <p:spPr bwMode="auto">
          <a:xfrm>
            <a:off x="2771800" y="4687094"/>
            <a:ext cx="60483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44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altLang="en-US" sz="44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8" name="TextBox 27"/>
          <p:cNvSpPr txBox="1">
            <a:spLocks noChangeArrowheads="1"/>
          </p:cNvSpPr>
          <p:nvPr/>
        </p:nvSpPr>
        <p:spPr bwMode="auto">
          <a:xfrm>
            <a:off x="2021918" y="5072063"/>
            <a:ext cx="4048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44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endParaRPr lang="ru-RU" altLang="en-US" sz="44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TextBox 28"/>
          <p:cNvSpPr txBox="1">
            <a:spLocks noChangeArrowheads="1"/>
          </p:cNvSpPr>
          <p:nvPr/>
        </p:nvSpPr>
        <p:spPr bwMode="auto">
          <a:xfrm>
            <a:off x="882003" y="5018089"/>
            <a:ext cx="7175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kk-KZ" altLang="en-US" sz="4400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altLang="en-US" sz="4400" b="1" dirty="0">
              <a:solidFill>
                <a:srgbClr val="66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Рисунок 15" descr="C:\Users\user\Downloads\WhatsApp Image 2025-12-29 at 10.08.34.jpe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983" y="0"/>
            <a:ext cx="2247652" cy="2141984"/>
          </a:xfrm>
          <a:prstGeom prst="ellipse">
            <a:avLst/>
          </a:prstGeom>
          <a:ln w="3175">
            <a:solidFill>
              <a:schemeClr val="bg1"/>
            </a:solidFill>
          </a:ln>
          <a:effectLst>
            <a:softEdge rad="112500"/>
          </a:effectLst>
        </p:spPr>
      </p:pic>
      <p:pic>
        <p:nvPicPr>
          <p:cNvPr id="20" name="Рисунок 19" descr="C:\Users\user\Downloads\WhatsApp Image 2025-12-29 at 10.47.00.jpe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286000"/>
            <a:ext cx="2160240" cy="198083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Рисунок 20" descr="C:\Users\user\Downloads\WhatsApp Image 2025-12-29 at 10.46.52.jpeg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588" y="4631160"/>
            <a:ext cx="2181225" cy="189418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1040464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144</Words>
  <Application>Microsoft Office PowerPoint</Application>
  <PresentationFormat>Экран (4:3)</PresentationFormat>
  <Paragraphs>37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user</cp:lastModifiedBy>
  <cp:revision>3</cp:revision>
  <dcterms:created xsi:type="dcterms:W3CDTF">2026-01-20T07:45:22Z</dcterms:created>
  <dcterms:modified xsi:type="dcterms:W3CDTF">2026-01-20T08:46:05Z</dcterms:modified>
</cp:coreProperties>
</file>