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2802" y="-9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196752"/>
            <a:ext cx="8136904" cy="1199704"/>
          </a:xfrm>
        </p:spPr>
        <p:txBody>
          <a:bodyPr>
            <a:noAutofit/>
          </a:bodyPr>
          <a:lstStyle/>
          <a:p>
            <a:pPr algn="just"/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Тақырыбы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Сабақта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оқушылардың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белсенділігін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арттыру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сапасын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көтеру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kk-KZ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1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Оқушылардың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пәнге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қызығушылығын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арттыру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Белсенді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оқыту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әдістері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сапасын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көтеру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Әлсіз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оқушылардың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дағдыларын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барысында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қолданылған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әдістердің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тиімділігін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анықтау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kk-KZ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Зерттеу тобы: </a:t>
            </a:r>
            <a:r>
              <a:rPr lang="kk-KZ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Саметова А.А.,Ибраева Ж.Ж., Таукебаева Н.К., </a:t>
            </a:r>
            <a: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Бокешова Б., және пән мұғалімдері.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792088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«Е» </a:t>
            </a:r>
            <a:r>
              <a:rPr lang="ru-RU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Lesson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Study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сабақтары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2025-2026 </a:t>
            </a: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жылы қараша - </a:t>
            </a: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желтоқсан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айлары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695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7047" y="0"/>
            <a:ext cx="8534400" cy="758952"/>
          </a:xfrm>
        </p:spPr>
        <p:txBody>
          <a:bodyPr/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Сабақтардан көрініс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92697"/>
            <a:ext cx="2204864" cy="208140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367" y="675186"/>
            <a:ext cx="2397341" cy="210574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AutoShape 5" descr="blob:https://web.whatsapp.com/a42f3eba-6e00-44ff-a8e4-63d20b5df54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32240" y="2780928"/>
            <a:ext cx="2304256" cy="23586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3327224"/>
            <a:ext cx="2407156" cy="23654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908720"/>
            <a:ext cx="2592288" cy="239436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8316" y="3592454"/>
            <a:ext cx="3744416" cy="2500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83401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37</TotalTime>
  <Words>70</Words>
  <Application>Microsoft Office PowerPoint</Application>
  <PresentationFormat>Экран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Официальная</vt:lpstr>
      <vt:lpstr>4 «Е» сынып Lesson Study зерттеу сабақтары  2025-2026 оқу жылы қараша - желтоқсан айлары</vt:lpstr>
      <vt:lpstr>Сабақтардан көрініс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«Е» сынып Lesson Study зерттеу сабақтары  2025-2026 оқу жылы қараша - желтоқсан айлары</dc:title>
  <dc:creator>user</dc:creator>
  <cp:lastModifiedBy>user</cp:lastModifiedBy>
  <cp:revision>6</cp:revision>
  <dcterms:created xsi:type="dcterms:W3CDTF">2026-01-09T08:33:11Z</dcterms:created>
  <dcterms:modified xsi:type="dcterms:W3CDTF">2026-02-03T06:37:39Z</dcterms:modified>
</cp:coreProperties>
</file>