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164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20.01.2026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Овал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Овал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Объект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Прямоугольник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20.01.2026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Овал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Овал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B4C71EC6-210F-42DE-9C53-41977AD35B3D}" type="datetimeFigureOut">
              <a:rPr lang="ru-RU" smtClean="0"/>
              <a:t>20.01.2026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Объект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Объект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Прямоугольник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Прямоугольник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Прямоугольник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20.01.2026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ru-RU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Объект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6" name="Объект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Овал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Овал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3" name="Заголовок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20.01.2026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Прямоугольник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Прямоугольник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20.01.2026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Прямоугольник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Прямоугольник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Объект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Овал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Овал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1" name="Прямоугольник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20.01.2026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Прямая соединительная линия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Прямоугольник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Овал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2" name="Прямоугольник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B4C71EC6-210F-42DE-9C53-41977AD35B3D}" type="datetimeFigureOut">
              <a:rPr lang="ru-RU" smtClean="0"/>
              <a:t>20.01.2026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20.01.2026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Овал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Relationship Id="rId9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39552" y="1196752"/>
            <a:ext cx="8136904" cy="1199704"/>
          </a:xfrm>
        </p:spPr>
        <p:txBody>
          <a:bodyPr>
            <a:noAutofit/>
          </a:bodyPr>
          <a:lstStyle/>
          <a:p>
            <a:pPr algn="just"/>
            <a:r>
              <a:rPr lang="ru-RU" sz="2000" b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Тақырыбы: </a:t>
            </a:r>
            <a:r>
              <a:rPr lang="ru-RU" sz="2000" b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Сабақта оқушылардың белсенділігін арттыру арқылы білім сапасын көтеру.</a:t>
            </a:r>
          </a:p>
          <a:p>
            <a:pPr algn="just"/>
            <a:endParaRPr lang="kk-KZ" sz="1200" b="1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kk-KZ" sz="1200" b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kk-KZ" sz="1200" b="1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1200" b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1800" b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Зерттеу </a:t>
            </a:r>
            <a:r>
              <a:rPr lang="ru-RU" sz="1800" b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мақсаты:</a:t>
            </a:r>
            <a:endParaRPr lang="ru-RU" sz="180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ru-RU" sz="1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Оқушылардың пәнге қызығушылығын арттыру;</a:t>
            </a:r>
          </a:p>
          <a:p>
            <a:pPr lvl="0" algn="just"/>
            <a:r>
              <a:rPr lang="ru-RU" sz="1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Белсенді оқыту әдістері арқылы білім сапасын көтеру;</a:t>
            </a:r>
          </a:p>
          <a:p>
            <a:pPr lvl="0" algn="just"/>
            <a:r>
              <a:rPr lang="ru-RU" sz="1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Әлсіз оқушылардың оқу дағдыларын дамыту;</a:t>
            </a:r>
          </a:p>
          <a:p>
            <a:pPr lvl="0" algn="just"/>
            <a:r>
              <a:rPr lang="ru-RU" sz="1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Сабақ барысында қолданылған әдістердің тиімділігін анықтау</a:t>
            </a:r>
            <a:r>
              <a:rPr lang="ru-RU" sz="18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 algn="just"/>
            <a:r>
              <a:rPr lang="kk-KZ" sz="1800" b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Зерттеу тобы: </a:t>
            </a:r>
            <a:r>
              <a:rPr lang="kk-KZ" sz="18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Е.Тулбакан, Г.А.Мадишева, С.Ш.Дүйсенбекова және пән мұғалімдері.</a:t>
            </a:r>
            <a:endParaRPr lang="ru-RU" sz="180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260648"/>
            <a:ext cx="7772400" cy="792088"/>
          </a:xfrm>
        </p:spPr>
        <p:txBody>
          <a:bodyPr>
            <a:noAutofit/>
          </a:bodyPr>
          <a:lstStyle/>
          <a:p>
            <a:pPr algn="ctr"/>
            <a:r>
              <a:rPr lang="ru-RU" sz="2400" b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5 «Е» сынып </a:t>
            </a:r>
            <a:r>
              <a:rPr lang="ru-RU" sz="2400" b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Lesson Study зерттеу сабақтары</a:t>
            </a:r>
            <a:br>
              <a:rPr lang="ru-RU" sz="2400" b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b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2400" b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2025-2026 </a:t>
            </a:r>
            <a:r>
              <a:rPr lang="kk-KZ" sz="2400" b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оқу </a:t>
            </a:r>
            <a:r>
              <a:rPr lang="kk-KZ" sz="2400" b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жылы қараша - </a:t>
            </a:r>
            <a:r>
              <a:rPr lang="kk-KZ" sz="2400" b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желтоқсан </a:t>
            </a:r>
            <a:r>
              <a:rPr lang="kk-KZ" sz="2400" b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айлары</a:t>
            </a:r>
            <a:endParaRPr lang="ru-RU" sz="2400" b="1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806951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7047" y="0"/>
            <a:ext cx="8534400" cy="758952"/>
          </a:xfrm>
        </p:spPr>
        <p:txBody>
          <a:bodyPr/>
          <a:lstStyle/>
          <a:p>
            <a:r>
              <a:rPr lang="kk-KZ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Сабақтардан көрініс</a:t>
            </a:r>
            <a:endParaRPr lang="ru-RU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Объект 3"/>
          <p:cNvPicPr>
            <a:picLocks noGrp="1"/>
          </p:cNvPicPr>
          <p:nvPr>
            <p:ph sz="quarter" idx="1"/>
          </p:nvPr>
        </p:nvPicPr>
        <p:blipFill>
          <a:blip r:embed="rId3"/>
          <a:stretch>
            <a:fillRect/>
          </a:stretch>
        </p:blipFill>
        <p:spPr>
          <a:xfrm>
            <a:off x="3346908" y="4365104"/>
            <a:ext cx="2396717" cy="1872207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3649" y="836712"/>
            <a:ext cx="2396716" cy="1858247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7" y="3498180"/>
            <a:ext cx="2528177" cy="1944102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26183" y="1058945"/>
            <a:ext cx="2450180" cy="1886486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46909" y="2924944"/>
            <a:ext cx="2396716" cy="1265662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 rotWithShape="1"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6806"/>
          <a:stretch/>
        </p:blipFill>
        <p:spPr bwMode="auto">
          <a:xfrm>
            <a:off x="395536" y="1268760"/>
            <a:ext cx="2456169" cy="1801767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31266" y="3479631"/>
            <a:ext cx="2640013" cy="198120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6834016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фициальная">
  <a:themeElements>
    <a:clrScheme name="Официальная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Официальная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Официальная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24</TotalTime>
  <Words>63</Words>
  <Application>Microsoft Office PowerPoint</Application>
  <PresentationFormat>Экран (4:3)</PresentationFormat>
  <Paragraphs>13</Paragraphs>
  <Slides>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7" baseType="lpstr">
      <vt:lpstr>Georgia</vt:lpstr>
      <vt:lpstr>Times New Roman</vt:lpstr>
      <vt:lpstr>Wingdings</vt:lpstr>
      <vt:lpstr>Wingdings 2</vt:lpstr>
      <vt:lpstr>Официальная</vt:lpstr>
      <vt:lpstr>5 «Е» сынып Lesson Study зерттеу сабақтары  2025-2026 оқу жылы қараша - желтоқсан айлары</vt:lpstr>
      <vt:lpstr>Сабақтардан көрініс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5 «Е» сынып Lesson Study зерттеу сабақтары  2025-2026 оқу жылы қараша - желтоқсан айлары</dc:title>
  <dc:creator>user</dc:creator>
  <cp:lastModifiedBy>user</cp:lastModifiedBy>
  <cp:revision>4</cp:revision>
  <dcterms:created xsi:type="dcterms:W3CDTF">2026-01-09T08:33:11Z</dcterms:created>
  <dcterms:modified xsi:type="dcterms:W3CDTF">2026-01-20T06:11:28Z</dcterms:modified>
</cp:coreProperties>
</file>